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8"/>
  </p:notesMasterIdLst>
  <p:sldIdLst>
    <p:sldId id="1105" r:id="rId3"/>
    <p:sldId id="1616" r:id="rId4"/>
    <p:sldId id="1561" r:id="rId5"/>
    <p:sldId id="1558" r:id="rId6"/>
    <p:sldId id="1615" r:id="rId7"/>
    <p:sldId id="1562" r:id="rId8"/>
    <p:sldId id="1568" r:id="rId9"/>
    <p:sldId id="1481" r:id="rId10"/>
    <p:sldId id="1569" r:id="rId11"/>
    <p:sldId id="1565" r:id="rId12"/>
    <p:sldId id="1567" r:id="rId13"/>
    <p:sldId id="1564" r:id="rId14"/>
    <p:sldId id="1574" r:id="rId15"/>
    <p:sldId id="1576" r:id="rId16"/>
    <p:sldId id="1579" r:id="rId17"/>
    <p:sldId id="1611" r:id="rId18"/>
    <p:sldId id="1612" r:id="rId19"/>
    <p:sldId id="1613" r:id="rId20"/>
    <p:sldId id="1575" r:id="rId21"/>
    <p:sldId id="1622" r:id="rId22"/>
    <p:sldId id="1484" r:id="rId23"/>
    <p:sldId id="1501" r:id="rId24"/>
    <p:sldId id="1485" r:id="rId25"/>
    <p:sldId id="1489" r:id="rId26"/>
    <p:sldId id="1490" r:id="rId27"/>
    <p:sldId id="1614" r:id="rId28"/>
    <p:sldId id="1497" r:id="rId29"/>
    <p:sldId id="1493" r:id="rId30"/>
    <p:sldId id="1486" r:id="rId31"/>
    <p:sldId id="1491" r:id="rId32"/>
    <p:sldId id="1492" r:id="rId33"/>
    <p:sldId id="1498" r:id="rId34"/>
    <p:sldId id="1617" r:id="rId35"/>
    <p:sldId id="1494" r:id="rId36"/>
    <p:sldId id="1499" r:id="rId37"/>
    <p:sldId id="1500" r:id="rId38"/>
    <p:sldId id="1488" r:id="rId39"/>
    <p:sldId id="1584" r:id="rId40"/>
    <p:sldId id="1619" r:id="rId41"/>
    <p:sldId id="1495" r:id="rId42"/>
    <p:sldId id="1593" r:id="rId43"/>
    <p:sldId id="1623" r:id="rId44"/>
    <p:sldId id="1594" r:id="rId45"/>
    <p:sldId id="1588" r:id="rId46"/>
    <p:sldId id="1592" r:id="rId47"/>
    <p:sldId id="1589" r:id="rId48"/>
    <p:sldId id="1487" r:id="rId49"/>
    <p:sldId id="1595" r:id="rId50"/>
    <p:sldId id="1502" r:id="rId51"/>
    <p:sldId id="1591" r:id="rId52"/>
    <p:sldId id="1620" r:id="rId53"/>
    <p:sldId id="1503" r:id="rId54"/>
    <p:sldId id="1504" r:id="rId55"/>
    <p:sldId id="1506" r:id="rId56"/>
    <p:sldId id="1507" r:id="rId57"/>
    <p:sldId id="1509" r:id="rId58"/>
    <p:sldId id="1508" r:id="rId59"/>
    <p:sldId id="1596" r:id="rId60"/>
    <p:sldId id="1605" r:id="rId61"/>
    <p:sldId id="1606" r:id="rId62"/>
    <p:sldId id="1607" r:id="rId63"/>
    <p:sldId id="1609" r:id="rId64"/>
    <p:sldId id="1610" r:id="rId65"/>
    <p:sldId id="1624" r:id="rId66"/>
    <p:sldId id="1621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00000"/>
    <a:srgbClr val="FF9999"/>
    <a:srgbClr val="90C800"/>
    <a:srgbClr val="ACCA3E"/>
    <a:srgbClr val="ADB2B6"/>
    <a:srgbClr val="A1A4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8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71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E37BF-A598-4B02-ABB2-73F5C2FBD18F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0F370-B346-4F2C-9600-4C9B1AD5A2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062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2901E-1E4B-4AF3-8681-01F3939745F8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8877-A047-44A1-8F74-3DC7863CE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043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2901E-1E4B-4AF3-8681-01F3939745F8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8877-A047-44A1-8F74-3DC7863CE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84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2901E-1E4B-4AF3-8681-01F3939745F8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8877-A047-44A1-8F74-3DC7863CE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605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01B3-9476-49F9-AB1A-2114E35B978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86C-5CB6-48A1-B652-106356239BE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36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01B3-9476-49F9-AB1A-2114E35B978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86C-5CB6-48A1-B652-106356239BE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4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01B3-9476-49F9-AB1A-2114E35B978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86C-5CB6-48A1-B652-106356239BE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94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01B3-9476-49F9-AB1A-2114E35B978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86C-5CB6-48A1-B652-106356239BE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38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01B3-9476-49F9-AB1A-2114E35B978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86C-5CB6-48A1-B652-106356239BE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93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01B3-9476-49F9-AB1A-2114E35B978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86C-5CB6-48A1-B652-106356239BE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10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01B3-9476-49F9-AB1A-2114E35B978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86C-5CB6-48A1-B652-106356239BE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30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01B3-9476-49F9-AB1A-2114E35B978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86C-5CB6-48A1-B652-106356239BE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9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2901E-1E4B-4AF3-8681-01F3939745F8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8877-A047-44A1-8F74-3DC7863CE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904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01B3-9476-49F9-AB1A-2114E35B978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86C-5CB6-48A1-B652-106356239BE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82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01B3-9476-49F9-AB1A-2114E35B978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86C-5CB6-48A1-B652-106356239BE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00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01B3-9476-49F9-AB1A-2114E35B978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11.10.2022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86C-5CB6-48A1-B652-106356239BE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6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2901E-1E4B-4AF3-8681-01F3939745F8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8877-A047-44A1-8F74-3DC7863CE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098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2901E-1E4B-4AF3-8681-01F3939745F8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8877-A047-44A1-8F74-3DC7863CE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663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2901E-1E4B-4AF3-8681-01F3939745F8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8877-A047-44A1-8F74-3DC7863CE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49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2901E-1E4B-4AF3-8681-01F3939745F8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8877-A047-44A1-8F74-3DC7863CE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437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2901E-1E4B-4AF3-8681-01F3939745F8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8877-A047-44A1-8F74-3DC7863CE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9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2901E-1E4B-4AF3-8681-01F3939745F8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8877-A047-44A1-8F74-3DC7863CE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40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2901E-1E4B-4AF3-8681-01F3939745F8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8877-A047-44A1-8F74-3DC7863CE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423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901E-1E4B-4AF3-8681-01F3939745F8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38877-A047-44A1-8F74-3DC7863CE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46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08301B3-9476-49F9-AB1A-2114E35B978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11.10.2022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2A1D86C-5CB6-48A1-B652-106356239BE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51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BBC3B85-5F04-4094-88A6-B6E08F13FD7D}"/>
              </a:ext>
            </a:extLst>
          </p:cNvPr>
          <p:cNvSpPr txBox="1"/>
          <p:nvPr/>
        </p:nvSpPr>
        <p:spPr>
          <a:xfrm>
            <a:off x="1114643" y="1763108"/>
            <a:ext cx="72240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MESOH</a:t>
            </a:r>
            <a:br>
              <a:rPr lang="cs-CZ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- </a:t>
            </a:r>
            <a:br>
              <a:rPr lang="cs-CZ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Město Albrechtice</a:t>
            </a:r>
          </a:p>
        </p:txBody>
      </p:sp>
      <p:pic>
        <p:nvPicPr>
          <p:cNvPr id="12" name="Obrázek 11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5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9CA86FC-79E8-48D1-BEC2-911205390754}"/>
              </a:ext>
            </a:extLst>
          </p:cNvPr>
          <p:cNvSpPr/>
          <p:nvPr/>
        </p:nvSpPr>
        <p:spPr>
          <a:xfrm rot="21102859">
            <a:off x="1455514" y="1069080"/>
            <a:ext cx="4598126" cy="67055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/>
              <a:t>Nikdy kódy nekopírujte!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BA9BB3-27BE-4745-B378-B9595B5E7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074" y="2120844"/>
            <a:ext cx="2462296" cy="3714834"/>
          </a:xfrm>
          <a:prstGeom prst="rect">
            <a:avLst/>
          </a:prstGeom>
        </p:spPr>
      </p:pic>
      <p:sp>
        <p:nvSpPr>
          <p:cNvPr id="19" name="AutoShape 5"/>
          <p:cNvSpPr>
            <a:spLocks noChangeArrowheads="1"/>
          </p:cNvSpPr>
          <p:nvPr/>
        </p:nvSpPr>
        <p:spPr bwMode="auto">
          <a:xfrm rot="4553654">
            <a:off x="4555604" y="2501155"/>
            <a:ext cx="856001" cy="1815138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 w="9525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F9025DD-7D60-4F58-ACD9-EBD422917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192" y="2224743"/>
            <a:ext cx="3242554" cy="3426606"/>
          </a:xfrm>
          <a:prstGeom prst="rect">
            <a:avLst/>
          </a:prstGeom>
        </p:spPr>
      </p:pic>
      <p:sp>
        <p:nvSpPr>
          <p:cNvPr id="21" name="AutoShape 5">
            <a:extLst>
              <a:ext uri="{FF2B5EF4-FFF2-40B4-BE49-F238E27FC236}">
                <a16:creationId xmlns:a16="http://schemas.microsoft.com/office/drawing/2014/main" id="{E70B8781-0D4E-4BED-BDAE-BD55F824ED27}"/>
              </a:ext>
            </a:extLst>
          </p:cNvPr>
          <p:cNvSpPr>
            <a:spLocks noChangeArrowheads="1"/>
          </p:cNvSpPr>
          <p:nvPr/>
        </p:nvSpPr>
        <p:spPr bwMode="auto">
          <a:xfrm rot="4553654">
            <a:off x="5021942" y="2453074"/>
            <a:ext cx="856001" cy="1815138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 w="9525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74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3075" name="Obrázek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68" y="1141095"/>
            <a:ext cx="3245088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4397768" y="3398694"/>
            <a:ext cx="39080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Doporučená hmotnost: 2,5 až 4,5 kg</a:t>
            </a:r>
            <a:endParaRPr lang="cs-CZ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AD4DF18-6133-40FA-BE98-53881221F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375507"/>
            <a:ext cx="3212648" cy="48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7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4099" name="Picture 3" descr="mlík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8" y="3184975"/>
            <a:ext cx="3814821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ruka s pet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827" y="908050"/>
            <a:ext cx="5302220" cy="292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921" y="3480137"/>
            <a:ext cx="1665729" cy="213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4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A4EB6CAD-1E35-4B97-A6CD-18B8778F3C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556" y="623469"/>
            <a:ext cx="1335525" cy="116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ázek 18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5123" name="Obrázek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629" y="2688630"/>
            <a:ext cx="3286719" cy="214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1F5FB38-7755-4301-BF81-63F8219AE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038" y="1794274"/>
            <a:ext cx="2853125" cy="402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2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4397768" y="3398694"/>
            <a:ext cx="39080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Doporučená hmotnost: </a:t>
            </a:r>
            <a:b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5 až 10 kg</a:t>
            </a:r>
            <a:endParaRPr lang="cs-CZ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6147" name="Obrázek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68" y="1132984"/>
            <a:ext cx="3302000" cy="210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1478B8D-7B04-41F5-AF10-AEF968B27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78" y="1559370"/>
            <a:ext cx="3114305" cy="469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5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4533900" y="3303748"/>
            <a:ext cx="39080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Doporučená výška: </a:t>
            </a:r>
            <a:b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30 cm</a:t>
            </a:r>
            <a:endParaRPr lang="cs-CZ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2" name="Obrázek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44" y="1166428"/>
            <a:ext cx="2950144" cy="196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balí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80" y="1315709"/>
            <a:ext cx="3032025" cy="241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balík kart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54" y="3997677"/>
            <a:ext cx="3883214" cy="225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47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4EB6CAD-1E35-4B97-A6CD-18B8778F3C3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97" y="824333"/>
            <a:ext cx="1874503" cy="142002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vál 16" descr="plast uvazek malý"/>
          <p:cNvSpPr>
            <a:spLocks noChangeArrowheads="1"/>
          </p:cNvSpPr>
          <p:nvPr/>
        </p:nvSpPr>
        <p:spPr bwMode="auto">
          <a:xfrm>
            <a:off x="1278566" y="2721613"/>
            <a:ext cx="2309300" cy="2152171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50800">
            <a:solidFill>
              <a:srgbClr val="7030A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cs-CZ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3877883" y="2962767"/>
            <a:ext cx="42568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>
                <a:solidFill>
                  <a:srgbClr val="7030A0"/>
                </a:solidFill>
                <a:latin typeface="FUTURA BOLD"/>
              </a:rPr>
              <a:t>PROSTOR</a:t>
            </a:r>
            <a:br>
              <a:rPr lang="cs-CZ" sz="4400" b="1">
                <a:solidFill>
                  <a:srgbClr val="7030A0"/>
                </a:solidFill>
                <a:latin typeface="FUTURA BOLD"/>
              </a:rPr>
            </a:br>
            <a:r>
              <a:rPr lang="cs-CZ" sz="4400" b="1">
                <a:solidFill>
                  <a:srgbClr val="7030A0"/>
                </a:solidFill>
                <a:latin typeface="FUTURA BOLD"/>
              </a:rPr>
              <a:t>max 12 EB/os.</a:t>
            </a:r>
            <a:endParaRPr lang="cs-CZ" sz="4400" b="1" dirty="0">
              <a:solidFill>
                <a:srgbClr val="7030A0"/>
              </a:solidFill>
              <a:latin typeface="FUTURA BOLD"/>
            </a:endParaRPr>
          </a:p>
        </p:txBody>
      </p:sp>
    </p:spTree>
    <p:extLst>
      <p:ext uri="{BB962C8B-B14F-4D97-AF65-F5344CB8AC3E}">
        <p14:creationId xmlns:p14="http://schemas.microsoft.com/office/powerpoint/2010/main" val="90357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dek\Desktop\Foto odpady\Přeplněné kontyše\IMG_20161012_155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715" cy="686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449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adek\Desktop\Foto odpady\Přeplněné kontyše\IMG_20161109_143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43608"/>
            <a:ext cx="9324528" cy="1243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028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0" y="1911961"/>
            <a:ext cx="91567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40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+</a:t>
            </a:r>
            <a:r>
              <a:rPr lang="cs-CZ" sz="4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Redukce nepořádku na sběrných místech</a:t>
            </a:r>
            <a:br>
              <a:rPr lang="cs-CZ" sz="4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4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+Navýšení kapacity sběrné místě – kontejnery už není kam dávat</a:t>
            </a:r>
            <a:br>
              <a:rPr lang="cs-CZ" sz="4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br>
              <a:rPr lang="cs-CZ" sz="4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4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+Úspora snížením frekvence svozu</a:t>
            </a:r>
            <a:endParaRPr lang="cs-CZ" sz="4400" strike="sngStrike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A4EB6CAD-1E35-4B97-A6CD-18B8778F3C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556" y="623469"/>
            <a:ext cx="1335525" cy="116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ázek 18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BBC3B85-5F04-4094-88A6-B6E08F13FD7D}"/>
              </a:ext>
            </a:extLst>
          </p:cNvPr>
          <p:cNvSpPr txBox="1"/>
          <p:nvPr/>
        </p:nvSpPr>
        <p:spPr>
          <a:xfrm>
            <a:off x="193404" y="849727"/>
            <a:ext cx="8943702" cy="5489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Cílem </a:t>
            </a:r>
            <a:br>
              <a:rPr lang="cs-CZ" sz="3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3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motivačního a evidenčního systému je:</a:t>
            </a:r>
            <a:br>
              <a:rPr lang="cs-CZ" sz="3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 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šetřit peníze za dopravu,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šetřit peníze za likvidaci odpadů,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zvýšit obci příspěvky za třídění odpadů,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dát lidem možnost ovlivnit výši </a:t>
            </a:r>
            <a:br>
              <a:rPr lang="cs-CZ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své platby za odpady formou slevy.</a:t>
            </a:r>
          </a:p>
        </p:txBody>
      </p:sp>
      <p:pic>
        <p:nvPicPr>
          <p:cNvPr id="12" name="Obrázek 11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3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A4EB6CAD-1E35-4B97-A6CD-18B8778F3C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04" y="510712"/>
            <a:ext cx="1335525" cy="116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B2B9BB85-BC55-43FA-952C-86924CA33AA9}"/>
              </a:ext>
            </a:extLst>
          </p:cNvPr>
          <p:cNvSpPr/>
          <p:nvPr/>
        </p:nvSpPr>
        <p:spPr>
          <a:xfrm>
            <a:off x="4702622" y="2769863"/>
            <a:ext cx="1173214" cy="434892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90EB26B-DD19-4BFD-BA9E-0A4B6445E1FF}"/>
              </a:ext>
            </a:extLst>
          </p:cNvPr>
          <p:cNvSpPr txBox="1"/>
          <p:nvPr/>
        </p:nvSpPr>
        <p:spPr>
          <a:xfrm>
            <a:off x="1487262" y="5161763"/>
            <a:ext cx="3084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7030A0"/>
                </a:solidFill>
              </a:rPr>
              <a:t>24 BT MAX - cizí odpad</a:t>
            </a:r>
            <a:endParaRPr lang="cs-CZ" sz="2400" b="1" strike="sngStrike" dirty="0">
              <a:solidFill>
                <a:srgbClr val="7030A0"/>
              </a:solidFill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32ABEA9-E400-4076-BCD1-71A31D6EF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1054"/>
            <a:ext cx="9144000" cy="2805893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D5E0A0F7-1B58-440F-A2DE-0C3DB5CBAA3A}"/>
              </a:ext>
            </a:extLst>
          </p:cNvPr>
          <p:cNvSpPr/>
          <p:nvPr/>
        </p:nvSpPr>
        <p:spPr>
          <a:xfrm>
            <a:off x="0" y="4267405"/>
            <a:ext cx="5553075" cy="278947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6F60E7D6-23E6-4330-BDE1-C6619EE213AE}"/>
              </a:ext>
            </a:extLst>
          </p:cNvPr>
          <p:cNvSpPr/>
          <p:nvPr/>
        </p:nvSpPr>
        <p:spPr>
          <a:xfrm>
            <a:off x="4775561" y="2749373"/>
            <a:ext cx="1100275" cy="278947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17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/>
          <p:cNvSpPr txBox="1"/>
          <p:nvPr/>
        </p:nvSpPr>
        <p:spPr>
          <a:xfrm>
            <a:off x="108858" y="1936179"/>
            <a:ext cx="8850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7030A0"/>
                </a:solidFill>
              </a:rPr>
              <a:t> </a:t>
            </a:r>
            <a:r>
              <a:rPr lang="cs-CZ" sz="4000" dirty="0">
                <a:solidFill>
                  <a:srgbClr val="7030A0"/>
                </a:solidFill>
                <a:latin typeface="Impact" panose="020B0806030902050204" pitchFamily="34" charset="0"/>
              </a:rPr>
              <a:t>Součet časů na stanovišti jednotlivých účastníků systému</a:t>
            </a:r>
            <a:endParaRPr lang="cs-CZ" sz="4000" strike="sngStrike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0" y="3570593"/>
            <a:ext cx="9156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40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Čas na stanovišti 1 – produkuje odpad</a:t>
            </a:r>
            <a:br>
              <a:rPr lang="cs-CZ" sz="40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</a:br>
            <a:r>
              <a:rPr lang="cs-CZ" sz="40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Čas na stanovišti 0,5 – student</a:t>
            </a:r>
          </a:p>
          <a:p>
            <a:pPr algn="ctr"/>
            <a:r>
              <a:rPr lang="cs-CZ" sz="40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Čas na stanovišti 0 – zahraničí, jiná obec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A4EB6CAD-1E35-4B97-A6CD-18B8778F3C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637" y="684777"/>
            <a:ext cx="1335525" cy="116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ázek 18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A4EB6CAD-1E35-4B97-A6CD-18B8778F3C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656" y="623469"/>
            <a:ext cx="1335525" cy="116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2" y="1785126"/>
            <a:ext cx="8875135" cy="478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/>
          <p:cNvSpPr txBox="1"/>
          <p:nvPr/>
        </p:nvSpPr>
        <p:spPr>
          <a:xfrm>
            <a:off x="108858" y="1936179"/>
            <a:ext cx="8850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7030A0"/>
                </a:solidFill>
              </a:rPr>
              <a:t> </a:t>
            </a:r>
            <a:r>
              <a:rPr lang="cs-CZ" sz="4000" dirty="0">
                <a:solidFill>
                  <a:srgbClr val="7030A0"/>
                </a:solidFill>
                <a:latin typeface="Impact" panose="020B0806030902050204" pitchFamily="34" charset="0"/>
              </a:rPr>
              <a:t>Součet časů na stanovišti jednotlivých účastníků systému</a:t>
            </a:r>
            <a:endParaRPr lang="cs-CZ" sz="4000" strike="sngStrike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0" y="4078236"/>
            <a:ext cx="915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       Trvalý pobyt   - 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Rodiče+syn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          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Rodiče+dcera</a:t>
            </a:r>
            <a:endParaRPr lang="cs-CZ" sz="3200" dirty="0"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cs-CZ" sz="32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Produkce odpadu   - 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Rodiče+syn+dcera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        Rodiče</a:t>
            </a:r>
          </a:p>
          <a:p>
            <a:pPr algn="ctr"/>
            <a:r>
              <a:rPr lang="cs-CZ" sz="32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Čas na stanovišti   -   1 + 1 + 1 + 1            1+1+třídím jinde        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A4EB6CAD-1E35-4B97-A6CD-18B8778F3C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06" y="684777"/>
            <a:ext cx="1335525" cy="116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ázek 18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1417285-4860-4350-A4CA-985B1189920D}"/>
              </a:ext>
            </a:extLst>
          </p:cNvPr>
          <p:cNvSpPr txBox="1"/>
          <p:nvPr/>
        </p:nvSpPr>
        <p:spPr>
          <a:xfrm>
            <a:off x="3163389" y="3500793"/>
            <a:ext cx="2192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cs-CZ" sz="3200" dirty="0" err="1">
                <a:solidFill>
                  <a:schemeClr val="accent1"/>
                </a:solidFill>
                <a:latin typeface="Impact" panose="020B0806030902050204" pitchFamily="34" charset="0"/>
              </a:rPr>
              <a:t>Třídilovi</a:t>
            </a:r>
            <a:endParaRPr lang="cs-CZ" sz="32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B9B0015-7503-4275-A9C7-1140B0B7F853}"/>
              </a:ext>
            </a:extLst>
          </p:cNvPr>
          <p:cNvSpPr txBox="1"/>
          <p:nvPr/>
        </p:nvSpPr>
        <p:spPr>
          <a:xfrm>
            <a:off x="6131368" y="3006173"/>
            <a:ext cx="26321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cs-CZ" sz="3200" dirty="0" err="1">
                <a:solidFill>
                  <a:srgbClr val="FF0000"/>
                </a:solidFill>
                <a:latin typeface="Impact" panose="020B0806030902050204" pitchFamily="34" charset="0"/>
              </a:rPr>
              <a:t>Kompostářovi</a:t>
            </a:r>
            <a:endParaRPr lang="cs-CZ" sz="32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30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4321197" y="1778701"/>
            <a:ext cx="4283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EKO </a:t>
            </a:r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body </a:t>
            </a:r>
            <a:b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za efektivní využívání nádob </a:t>
            </a:r>
            <a:b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a pytlů</a:t>
            </a:r>
            <a:endParaRPr lang="cs-CZ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2" name="Picture 2" descr="C:\Users\ISNO Vůdce\Desktop\B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39" y="3183828"/>
            <a:ext cx="3183844" cy="315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ISNO Vůdce\Desktop\120l nádoba plná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424" y="1561193"/>
            <a:ext cx="815402" cy="125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ISNO Vůdce\Desktop\120l nádoba plná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26" y="1264920"/>
            <a:ext cx="815402" cy="125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ISNO Vůdce\Desktop\120l nádoba plná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07" y="1448783"/>
            <a:ext cx="815402" cy="125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8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322971" y="1900540"/>
            <a:ext cx="860679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Efektivně využitá nádoba</a:t>
            </a:r>
            <a:b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=</a:t>
            </a:r>
            <a:b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Ke svozu přistavovaná </a:t>
            </a:r>
            <a:b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pouze plná dále netříditelného odpadu.</a:t>
            </a:r>
            <a:endParaRPr lang="cs-CZ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1" name="Obrázek 10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12" name="Picture 2" descr="C:\Users\ISNO Vůdce\Desktop\B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358" y="775621"/>
            <a:ext cx="987637" cy="97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322971" y="2944481"/>
            <a:ext cx="8606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Neplatí se jen tonáž, </a:t>
            </a:r>
            <a:br>
              <a:rPr lang="cs-CZ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ale i svoz a manipulace.</a:t>
            </a:r>
          </a:p>
        </p:txBody>
      </p:sp>
      <p:pic>
        <p:nvPicPr>
          <p:cNvPr id="11" name="Obrázek 10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12" name="Picture 2" descr="C:\Users\ISNO Vůdce\Desktop\B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358" y="775621"/>
            <a:ext cx="987637" cy="97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72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9" y="2204679"/>
            <a:ext cx="2359479" cy="43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39373FA-9DE9-49F0-88BD-8534DE8F9D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23" y="1112437"/>
            <a:ext cx="1467464" cy="130469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Volný tvar 22"/>
          <p:cNvSpPr/>
          <p:nvPr/>
        </p:nvSpPr>
        <p:spPr>
          <a:xfrm>
            <a:off x="5170780" y="2868741"/>
            <a:ext cx="1005900" cy="1382692"/>
          </a:xfrm>
          <a:custGeom>
            <a:avLst/>
            <a:gdLst>
              <a:gd name="connsiteX0" fmla="*/ 5856726 w 11937626"/>
              <a:gd name="connsiteY0" fmla="*/ 1875587 h 14620281"/>
              <a:gd name="connsiteX1" fmla="*/ 6561576 w 11937626"/>
              <a:gd name="connsiteY1" fmla="*/ 1532687 h 14620281"/>
              <a:gd name="connsiteX2" fmla="*/ 6980676 w 11937626"/>
              <a:gd name="connsiteY2" fmla="*/ 1246937 h 14620281"/>
              <a:gd name="connsiteX3" fmla="*/ 7094976 w 11937626"/>
              <a:gd name="connsiteY3" fmla="*/ 961187 h 14620281"/>
              <a:gd name="connsiteX4" fmla="*/ 6980676 w 11937626"/>
              <a:gd name="connsiteY4" fmla="*/ 789737 h 14620281"/>
              <a:gd name="connsiteX5" fmla="*/ 6694926 w 11937626"/>
              <a:gd name="connsiteY5" fmla="*/ 694487 h 14620281"/>
              <a:gd name="connsiteX6" fmla="*/ 6504426 w 11937626"/>
              <a:gd name="connsiteY6" fmla="*/ 561137 h 14620281"/>
              <a:gd name="connsiteX7" fmla="*/ 6352026 w 11937626"/>
              <a:gd name="connsiteY7" fmla="*/ 523037 h 14620281"/>
              <a:gd name="connsiteX8" fmla="*/ 6275826 w 11937626"/>
              <a:gd name="connsiteY8" fmla="*/ 523037 h 14620281"/>
              <a:gd name="connsiteX9" fmla="*/ 6332976 w 11937626"/>
              <a:gd name="connsiteY9" fmla="*/ 313487 h 14620281"/>
              <a:gd name="connsiteX10" fmla="*/ 6352026 w 11937626"/>
              <a:gd name="connsiteY10" fmla="*/ 122987 h 14620281"/>
              <a:gd name="connsiteX11" fmla="*/ 6256776 w 11937626"/>
              <a:gd name="connsiteY11" fmla="*/ 46787 h 14620281"/>
              <a:gd name="connsiteX12" fmla="*/ 6104376 w 11937626"/>
              <a:gd name="connsiteY12" fmla="*/ 103937 h 14620281"/>
              <a:gd name="connsiteX13" fmla="*/ 6085326 w 11937626"/>
              <a:gd name="connsiteY13" fmla="*/ 199187 h 14620281"/>
              <a:gd name="connsiteX14" fmla="*/ 5894826 w 11937626"/>
              <a:gd name="connsiteY14" fmla="*/ 103937 h 14620281"/>
              <a:gd name="connsiteX15" fmla="*/ 5685276 w 11937626"/>
              <a:gd name="connsiteY15" fmla="*/ 8687 h 14620281"/>
              <a:gd name="connsiteX16" fmla="*/ 5342376 w 11937626"/>
              <a:gd name="connsiteY16" fmla="*/ 8687 h 14620281"/>
              <a:gd name="connsiteX17" fmla="*/ 5132826 w 11937626"/>
              <a:gd name="connsiteY17" fmla="*/ 46787 h 14620281"/>
              <a:gd name="connsiteX18" fmla="*/ 4980426 w 11937626"/>
              <a:gd name="connsiteY18" fmla="*/ 122987 h 14620281"/>
              <a:gd name="connsiteX19" fmla="*/ 4847076 w 11937626"/>
              <a:gd name="connsiteY19" fmla="*/ 27737 h 14620281"/>
              <a:gd name="connsiteX20" fmla="*/ 4675626 w 11937626"/>
              <a:gd name="connsiteY20" fmla="*/ 27737 h 14620281"/>
              <a:gd name="connsiteX21" fmla="*/ 4485126 w 11937626"/>
              <a:gd name="connsiteY21" fmla="*/ 122987 h 14620281"/>
              <a:gd name="connsiteX22" fmla="*/ 4332726 w 11937626"/>
              <a:gd name="connsiteY22" fmla="*/ 199187 h 14620281"/>
              <a:gd name="connsiteX23" fmla="*/ 3970776 w 11937626"/>
              <a:gd name="connsiteY23" fmla="*/ 161087 h 14620281"/>
              <a:gd name="connsiteX24" fmla="*/ 3875526 w 11937626"/>
              <a:gd name="connsiteY24" fmla="*/ 275387 h 14620281"/>
              <a:gd name="connsiteX25" fmla="*/ 3761226 w 11937626"/>
              <a:gd name="connsiteY25" fmla="*/ 256337 h 14620281"/>
              <a:gd name="connsiteX26" fmla="*/ 3608826 w 11937626"/>
              <a:gd name="connsiteY26" fmla="*/ 218237 h 14620281"/>
              <a:gd name="connsiteX27" fmla="*/ 3570726 w 11937626"/>
              <a:gd name="connsiteY27" fmla="*/ 161087 h 14620281"/>
              <a:gd name="connsiteX28" fmla="*/ 3437376 w 11937626"/>
              <a:gd name="connsiteY28" fmla="*/ 199187 h 14620281"/>
              <a:gd name="connsiteX29" fmla="*/ 3342126 w 11937626"/>
              <a:gd name="connsiteY29" fmla="*/ 256337 h 14620281"/>
              <a:gd name="connsiteX30" fmla="*/ 3399276 w 11937626"/>
              <a:gd name="connsiteY30" fmla="*/ 446837 h 14620281"/>
              <a:gd name="connsiteX31" fmla="*/ 3494526 w 11937626"/>
              <a:gd name="connsiteY31" fmla="*/ 599237 h 14620281"/>
              <a:gd name="connsiteX32" fmla="*/ 3723126 w 11937626"/>
              <a:gd name="connsiteY32" fmla="*/ 884987 h 14620281"/>
              <a:gd name="connsiteX33" fmla="*/ 3913626 w 11937626"/>
              <a:gd name="connsiteY33" fmla="*/ 1170737 h 14620281"/>
              <a:gd name="connsiteX34" fmla="*/ 4180326 w 11937626"/>
              <a:gd name="connsiteY34" fmla="*/ 1456487 h 14620281"/>
              <a:gd name="connsiteX35" fmla="*/ 4294626 w 11937626"/>
              <a:gd name="connsiteY35" fmla="*/ 1799387 h 14620281"/>
              <a:gd name="connsiteX36" fmla="*/ 4389876 w 11937626"/>
              <a:gd name="connsiteY36" fmla="*/ 1970837 h 14620281"/>
              <a:gd name="connsiteX37" fmla="*/ 4161276 w 11937626"/>
              <a:gd name="connsiteY37" fmla="*/ 2142287 h 14620281"/>
              <a:gd name="connsiteX38" fmla="*/ 3875526 w 11937626"/>
              <a:gd name="connsiteY38" fmla="*/ 2313737 h 14620281"/>
              <a:gd name="connsiteX39" fmla="*/ 3589776 w 11937626"/>
              <a:gd name="connsiteY39" fmla="*/ 2599487 h 14620281"/>
              <a:gd name="connsiteX40" fmla="*/ 3265926 w 11937626"/>
              <a:gd name="connsiteY40" fmla="*/ 2809037 h 14620281"/>
              <a:gd name="connsiteX41" fmla="*/ 2999226 w 11937626"/>
              <a:gd name="connsiteY41" fmla="*/ 2999537 h 14620281"/>
              <a:gd name="connsiteX42" fmla="*/ 2770626 w 11937626"/>
              <a:gd name="connsiteY42" fmla="*/ 3209087 h 14620281"/>
              <a:gd name="connsiteX43" fmla="*/ 2599176 w 11937626"/>
              <a:gd name="connsiteY43" fmla="*/ 3380537 h 14620281"/>
              <a:gd name="connsiteX44" fmla="*/ 2275326 w 11937626"/>
              <a:gd name="connsiteY44" fmla="*/ 3666287 h 14620281"/>
              <a:gd name="connsiteX45" fmla="*/ 2027676 w 11937626"/>
              <a:gd name="connsiteY45" fmla="*/ 3856787 h 14620281"/>
              <a:gd name="connsiteX46" fmla="*/ 2008626 w 11937626"/>
              <a:gd name="connsiteY46" fmla="*/ 4047287 h 14620281"/>
              <a:gd name="connsiteX47" fmla="*/ 1913376 w 11937626"/>
              <a:gd name="connsiteY47" fmla="*/ 4561637 h 14620281"/>
              <a:gd name="connsiteX48" fmla="*/ 1856226 w 11937626"/>
              <a:gd name="connsiteY48" fmla="*/ 5075987 h 14620281"/>
              <a:gd name="connsiteX49" fmla="*/ 1837176 w 11937626"/>
              <a:gd name="connsiteY49" fmla="*/ 5590337 h 14620281"/>
              <a:gd name="connsiteX50" fmla="*/ 1780026 w 11937626"/>
              <a:gd name="connsiteY50" fmla="*/ 6390437 h 14620281"/>
              <a:gd name="connsiteX51" fmla="*/ 1760976 w 11937626"/>
              <a:gd name="connsiteY51" fmla="*/ 6961937 h 14620281"/>
              <a:gd name="connsiteX52" fmla="*/ 1703826 w 11937626"/>
              <a:gd name="connsiteY52" fmla="*/ 7571537 h 14620281"/>
              <a:gd name="connsiteX53" fmla="*/ 1646676 w 11937626"/>
              <a:gd name="connsiteY53" fmla="*/ 8295437 h 14620281"/>
              <a:gd name="connsiteX54" fmla="*/ 1646676 w 11937626"/>
              <a:gd name="connsiteY54" fmla="*/ 8752637 h 14620281"/>
              <a:gd name="connsiteX55" fmla="*/ 1722876 w 11937626"/>
              <a:gd name="connsiteY55" fmla="*/ 8905037 h 14620281"/>
              <a:gd name="connsiteX56" fmla="*/ 1856226 w 11937626"/>
              <a:gd name="connsiteY56" fmla="*/ 9095537 h 14620281"/>
              <a:gd name="connsiteX57" fmla="*/ 1913376 w 11937626"/>
              <a:gd name="connsiteY57" fmla="*/ 9209837 h 14620281"/>
              <a:gd name="connsiteX58" fmla="*/ 1818126 w 11937626"/>
              <a:gd name="connsiteY58" fmla="*/ 9400337 h 14620281"/>
              <a:gd name="connsiteX59" fmla="*/ 1665726 w 11937626"/>
              <a:gd name="connsiteY59" fmla="*/ 9667037 h 14620281"/>
              <a:gd name="connsiteX60" fmla="*/ 1627626 w 11937626"/>
              <a:gd name="connsiteY60" fmla="*/ 9876587 h 14620281"/>
              <a:gd name="connsiteX61" fmla="*/ 1608576 w 11937626"/>
              <a:gd name="connsiteY61" fmla="*/ 10105187 h 14620281"/>
              <a:gd name="connsiteX62" fmla="*/ 1437126 w 11937626"/>
              <a:gd name="connsiteY62" fmla="*/ 10467137 h 14620281"/>
              <a:gd name="connsiteX63" fmla="*/ 1379976 w 11937626"/>
              <a:gd name="connsiteY63" fmla="*/ 10752887 h 14620281"/>
              <a:gd name="connsiteX64" fmla="*/ 1303776 w 11937626"/>
              <a:gd name="connsiteY64" fmla="*/ 11076737 h 14620281"/>
              <a:gd name="connsiteX65" fmla="*/ 1227576 w 11937626"/>
              <a:gd name="connsiteY65" fmla="*/ 11324387 h 14620281"/>
              <a:gd name="connsiteX66" fmla="*/ 1189476 w 11937626"/>
              <a:gd name="connsiteY66" fmla="*/ 11572037 h 14620281"/>
              <a:gd name="connsiteX67" fmla="*/ 1151376 w 11937626"/>
              <a:gd name="connsiteY67" fmla="*/ 11762537 h 14620281"/>
              <a:gd name="connsiteX68" fmla="*/ 1151376 w 11937626"/>
              <a:gd name="connsiteY68" fmla="*/ 12143537 h 14620281"/>
              <a:gd name="connsiteX69" fmla="*/ 1170426 w 11937626"/>
              <a:gd name="connsiteY69" fmla="*/ 12219737 h 14620281"/>
              <a:gd name="connsiteX70" fmla="*/ 1227576 w 11937626"/>
              <a:gd name="connsiteY70" fmla="*/ 12353087 h 14620281"/>
              <a:gd name="connsiteX71" fmla="*/ 1170426 w 11937626"/>
              <a:gd name="connsiteY71" fmla="*/ 12429287 h 14620281"/>
              <a:gd name="connsiteX72" fmla="*/ 960876 w 11937626"/>
              <a:gd name="connsiteY72" fmla="*/ 12543587 h 14620281"/>
              <a:gd name="connsiteX73" fmla="*/ 637026 w 11937626"/>
              <a:gd name="connsiteY73" fmla="*/ 12810287 h 14620281"/>
              <a:gd name="connsiteX74" fmla="*/ 427476 w 11937626"/>
              <a:gd name="connsiteY74" fmla="*/ 12943637 h 14620281"/>
              <a:gd name="connsiteX75" fmla="*/ 198876 w 11937626"/>
              <a:gd name="connsiteY75" fmla="*/ 13019837 h 14620281"/>
              <a:gd name="connsiteX76" fmla="*/ 65526 w 11937626"/>
              <a:gd name="connsiteY76" fmla="*/ 13038887 h 14620281"/>
              <a:gd name="connsiteX77" fmla="*/ 8376 w 11937626"/>
              <a:gd name="connsiteY77" fmla="*/ 13057937 h 14620281"/>
              <a:gd name="connsiteX78" fmla="*/ 8376 w 11937626"/>
              <a:gd name="connsiteY78" fmla="*/ 13172237 h 14620281"/>
              <a:gd name="connsiteX79" fmla="*/ 84576 w 11937626"/>
              <a:gd name="connsiteY79" fmla="*/ 13324637 h 14620281"/>
              <a:gd name="connsiteX80" fmla="*/ 351276 w 11937626"/>
              <a:gd name="connsiteY80" fmla="*/ 13515137 h 14620281"/>
              <a:gd name="connsiteX81" fmla="*/ 541776 w 11937626"/>
              <a:gd name="connsiteY81" fmla="*/ 13629437 h 14620281"/>
              <a:gd name="connsiteX82" fmla="*/ 732276 w 11937626"/>
              <a:gd name="connsiteY82" fmla="*/ 13743737 h 14620281"/>
              <a:gd name="connsiteX83" fmla="*/ 941826 w 11937626"/>
              <a:gd name="connsiteY83" fmla="*/ 13858037 h 14620281"/>
              <a:gd name="connsiteX84" fmla="*/ 1208526 w 11937626"/>
              <a:gd name="connsiteY84" fmla="*/ 13991387 h 14620281"/>
              <a:gd name="connsiteX85" fmla="*/ 1456176 w 11937626"/>
              <a:gd name="connsiteY85" fmla="*/ 14105687 h 14620281"/>
              <a:gd name="connsiteX86" fmla="*/ 1722876 w 11937626"/>
              <a:gd name="connsiteY86" fmla="*/ 14239037 h 14620281"/>
              <a:gd name="connsiteX87" fmla="*/ 1989576 w 11937626"/>
              <a:gd name="connsiteY87" fmla="*/ 14315237 h 14620281"/>
              <a:gd name="connsiteX88" fmla="*/ 2370576 w 11937626"/>
              <a:gd name="connsiteY88" fmla="*/ 14372387 h 14620281"/>
              <a:gd name="connsiteX89" fmla="*/ 2903976 w 11937626"/>
              <a:gd name="connsiteY89" fmla="*/ 14448587 h 14620281"/>
              <a:gd name="connsiteX90" fmla="*/ 3894576 w 11937626"/>
              <a:gd name="connsiteY90" fmla="*/ 14429537 h 14620281"/>
              <a:gd name="connsiteX91" fmla="*/ 4580376 w 11937626"/>
              <a:gd name="connsiteY91" fmla="*/ 14429537 h 14620281"/>
              <a:gd name="connsiteX92" fmla="*/ 5380476 w 11937626"/>
              <a:gd name="connsiteY92" fmla="*/ 14467637 h 14620281"/>
              <a:gd name="connsiteX93" fmla="*/ 6028176 w 11937626"/>
              <a:gd name="connsiteY93" fmla="*/ 14467637 h 14620281"/>
              <a:gd name="connsiteX94" fmla="*/ 6771126 w 11937626"/>
              <a:gd name="connsiteY94" fmla="*/ 14524787 h 14620281"/>
              <a:gd name="connsiteX95" fmla="*/ 7971276 w 11937626"/>
              <a:gd name="connsiteY95" fmla="*/ 14562887 h 14620281"/>
              <a:gd name="connsiteX96" fmla="*/ 8866626 w 11937626"/>
              <a:gd name="connsiteY96" fmla="*/ 14620037 h 14620281"/>
              <a:gd name="connsiteX97" fmla="*/ 9495276 w 11937626"/>
              <a:gd name="connsiteY97" fmla="*/ 14581937 h 14620281"/>
              <a:gd name="connsiteX98" fmla="*/ 9933426 w 11937626"/>
              <a:gd name="connsiteY98" fmla="*/ 14543837 h 14620281"/>
              <a:gd name="connsiteX99" fmla="*/ 10390626 w 11937626"/>
              <a:gd name="connsiteY99" fmla="*/ 14486687 h 14620281"/>
              <a:gd name="connsiteX100" fmla="*/ 10600176 w 11937626"/>
              <a:gd name="connsiteY100" fmla="*/ 14391437 h 14620281"/>
              <a:gd name="connsiteX101" fmla="*/ 10866876 w 11937626"/>
              <a:gd name="connsiteY101" fmla="*/ 14334287 h 14620281"/>
              <a:gd name="connsiteX102" fmla="*/ 11228826 w 11937626"/>
              <a:gd name="connsiteY102" fmla="*/ 14219987 h 14620281"/>
              <a:gd name="connsiteX103" fmla="*/ 11419326 w 11937626"/>
              <a:gd name="connsiteY103" fmla="*/ 14162837 h 14620281"/>
              <a:gd name="connsiteX104" fmla="*/ 11686026 w 11937626"/>
              <a:gd name="connsiteY104" fmla="*/ 14124737 h 14620281"/>
              <a:gd name="connsiteX105" fmla="*/ 11914626 w 11937626"/>
              <a:gd name="connsiteY105" fmla="*/ 14067587 h 14620281"/>
              <a:gd name="connsiteX106" fmla="*/ 11914626 w 11937626"/>
              <a:gd name="connsiteY106" fmla="*/ 13991387 h 14620281"/>
              <a:gd name="connsiteX107" fmla="*/ 11781276 w 11937626"/>
              <a:gd name="connsiteY107" fmla="*/ 13858037 h 14620281"/>
              <a:gd name="connsiteX108" fmla="*/ 11324076 w 11937626"/>
              <a:gd name="connsiteY108" fmla="*/ 13610387 h 14620281"/>
              <a:gd name="connsiteX109" fmla="*/ 11114526 w 11937626"/>
              <a:gd name="connsiteY109" fmla="*/ 13553237 h 14620281"/>
              <a:gd name="connsiteX110" fmla="*/ 10866876 w 11937626"/>
              <a:gd name="connsiteY110" fmla="*/ 13419887 h 14620281"/>
              <a:gd name="connsiteX111" fmla="*/ 10676376 w 11937626"/>
              <a:gd name="connsiteY111" fmla="*/ 13324637 h 14620281"/>
              <a:gd name="connsiteX112" fmla="*/ 10619226 w 11937626"/>
              <a:gd name="connsiteY112" fmla="*/ 13229387 h 14620281"/>
              <a:gd name="connsiteX113" fmla="*/ 10600176 w 11937626"/>
              <a:gd name="connsiteY113" fmla="*/ 13076987 h 14620281"/>
              <a:gd name="connsiteX114" fmla="*/ 10543026 w 11937626"/>
              <a:gd name="connsiteY114" fmla="*/ 12867437 h 14620281"/>
              <a:gd name="connsiteX115" fmla="*/ 10428726 w 11937626"/>
              <a:gd name="connsiteY115" fmla="*/ 12695987 h 14620281"/>
              <a:gd name="connsiteX116" fmla="*/ 10352526 w 11937626"/>
              <a:gd name="connsiteY116" fmla="*/ 12600737 h 14620281"/>
              <a:gd name="connsiteX117" fmla="*/ 10314426 w 11937626"/>
              <a:gd name="connsiteY117" fmla="*/ 12429287 h 14620281"/>
              <a:gd name="connsiteX118" fmla="*/ 10219176 w 11937626"/>
              <a:gd name="connsiteY118" fmla="*/ 12314987 h 14620281"/>
              <a:gd name="connsiteX119" fmla="*/ 10257276 w 11937626"/>
              <a:gd name="connsiteY119" fmla="*/ 12067337 h 14620281"/>
              <a:gd name="connsiteX120" fmla="*/ 10238226 w 11937626"/>
              <a:gd name="connsiteY120" fmla="*/ 11743487 h 14620281"/>
              <a:gd name="connsiteX121" fmla="*/ 10200126 w 11937626"/>
              <a:gd name="connsiteY121" fmla="*/ 11438687 h 14620281"/>
              <a:gd name="connsiteX122" fmla="*/ 10200126 w 11937626"/>
              <a:gd name="connsiteY122" fmla="*/ 10981487 h 14620281"/>
              <a:gd name="connsiteX123" fmla="*/ 10085826 w 11937626"/>
              <a:gd name="connsiteY123" fmla="*/ 10638587 h 14620281"/>
              <a:gd name="connsiteX124" fmla="*/ 10028676 w 11937626"/>
              <a:gd name="connsiteY124" fmla="*/ 10162337 h 14620281"/>
              <a:gd name="connsiteX125" fmla="*/ 9952476 w 11937626"/>
              <a:gd name="connsiteY125" fmla="*/ 9895637 h 14620281"/>
              <a:gd name="connsiteX126" fmla="*/ 9895326 w 11937626"/>
              <a:gd name="connsiteY126" fmla="*/ 9590837 h 14620281"/>
              <a:gd name="connsiteX127" fmla="*/ 9819126 w 11937626"/>
              <a:gd name="connsiteY127" fmla="*/ 9286037 h 14620281"/>
              <a:gd name="connsiteX128" fmla="*/ 9723876 w 11937626"/>
              <a:gd name="connsiteY128" fmla="*/ 9076487 h 14620281"/>
              <a:gd name="connsiteX129" fmla="*/ 9704826 w 11937626"/>
              <a:gd name="connsiteY129" fmla="*/ 8924087 h 14620281"/>
              <a:gd name="connsiteX130" fmla="*/ 9666726 w 11937626"/>
              <a:gd name="connsiteY130" fmla="*/ 8790737 h 14620281"/>
              <a:gd name="connsiteX131" fmla="*/ 9609576 w 11937626"/>
              <a:gd name="connsiteY131" fmla="*/ 8619287 h 14620281"/>
              <a:gd name="connsiteX132" fmla="*/ 9552426 w 11937626"/>
              <a:gd name="connsiteY132" fmla="*/ 8504987 h 14620281"/>
              <a:gd name="connsiteX133" fmla="*/ 9609576 w 11937626"/>
              <a:gd name="connsiteY133" fmla="*/ 8333537 h 14620281"/>
              <a:gd name="connsiteX134" fmla="*/ 9685776 w 11937626"/>
              <a:gd name="connsiteY134" fmla="*/ 8143037 h 14620281"/>
              <a:gd name="connsiteX135" fmla="*/ 9723876 w 11937626"/>
              <a:gd name="connsiteY135" fmla="*/ 7971587 h 14620281"/>
              <a:gd name="connsiteX136" fmla="*/ 9742926 w 11937626"/>
              <a:gd name="connsiteY136" fmla="*/ 7628687 h 14620281"/>
              <a:gd name="connsiteX137" fmla="*/ 9723876 w 11937626"/>
              <a:gd name="connsiteY137" fmla="*/ 7381037 h 14620281"/>
              <a:gd name="connsiteX138" fmla="*/ 9723876 w 11937626"/>
              <a:gd name="connsiteY138" fmla="*/ 7057187 h 14620281"/>
              <a:gd name="connsiteX139" fmla="*/ 9723876 w 11937626"/>
              <a:gd name="connsiteY139" fmla="*/ 6771437 h 14620281"/>
              <a:gd name="connsiteX140" fmla="*/ 9761976 w 11937626"/>
              <a:gd name="connsiteY140" fmla="*/ 6485687 h 14620281"/>
              <a:gd name="connsiteX141" fmla="*/ 9819126 w 11937626"/>
              <a:gd name="connsiteY141" fmla="*/ 6199937 h 14620281"/>
              <a:gd name="connsiteX142" fmla="*/ 9819126 w 11937626"/>
              <a:gd name="connsiteY142" fmla="*/ 5857037 h 14620281"/>
              <a:gd name="connsiteX143" fmla="*/ 9819126 w 11937626"/>
              <a:gd name="connsiteY143" fmla="*/ 5323637 h 14620281"/>
              <a:gd name="connsiteX144" fmla="*/ 9800076 w 11937626"/>
              <a:gd name="connsiteY144" fmla="*/ 4961687 h 14620281"/>
              <a:gd name="connsiteX145" fmla="*/ 9761976 w 11937626"/>
              <a:gd name="connsiteY145" fmla="*/ 4561637 h 14620281"/>
              <a:gd name="connsiteX146" fmla="*/ 9666726 w 11937626"/>
              <a:gd name="connsiteY146" fmla="*/ 4237787 h 14620281"/>
              <a:gd name="connsiteX147" fmla="*/ 9476226 w 11937626"/>
              <a:gd name="connsiteY147" fmla="*/ 3913937 h 14620281"/>
              <a:gd name="connsiteX148" fmla="*/ 9304776 w 11937626"/>
              <a:gd name="connsiteY148" fmla="*/ 3742487 h 14620281"/>
              <a:gd name="connsiteX149" fmla="*/ 9095226 w 11937626"/>
              <a:gd name="connsiteY149" fmla="*/ 3494837 h 14620281"/>
              <a:gd name="connsiteX150" fmla="*/ 8923776 w 11937626"/>
              <a:gd name="connsiteY150" fmla="*/ 3323387 h 14620281"/>
              <a:gd name="connsiteX151" fmla="*/ 8657076 w 11937626"/>
              <a:gd name="connsiteY151" fmla="*/ 3113837 h 14620281"/>
              <a:gd name="connsiteX152" fmla="*/ 8428476 w 11937626"/>
              <a:gd name="connsiteY152" fmla="*/ 2961437 h 14620281"/>
              <a:gd name="connsiteX153" fmla="*/ 8047476 w 11937626"/>
              <a:gd name="connsiteY153" fmla="*/ 2694737 h 14620281"/>
              <a:gd name="connsiteX154" fmla="*/ 7818876 w 11937626"/>
              <a:gd name="connsiteY154" fmla="*/ 2523287 h 14620281"/>
              <a:gd name="connsiteX155" fmla="*/ 7495026 w 11937626"/>
              <a:gd name="connsiteY155" fmla="*/ 2408987 h 14620281"/>
              <a:gd name="connsiteX156" fmla="*/ 7228326 w 11937626"/>
              <a:gd name="connsiteY156" fmla="*/ 2313737 h 14620281"/>
              <a:gd name="connsiteX157" fmla="*/ 6771126 w 11937626"/>
              <a:gd name="connsiteY157" fmla="*/ 2104187 h 14620281"/>
              <a:gd name="connsiteX158" fmla="*/ 6371076 w 11937626"/>
              <a:gd name="connsiteY158" fmla="*/ 2008937 h 14620281"/>
              <a:gd name="connsiteX159" fmla="*/ 6123426 w 11937626"/>
              <a:gd name="connsiteY159" fmla="*/ 1932737 h 14620281"/>
              <a:gd name="connsiteX160" fmla="*/ 5856726 w 11937626"/>
              <a:gd name="connsiteY160" fmla="*/ 1875587 h 146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937626" h="14620281">
                <a:moveTo>
                  <a:pt x="5856726" y="1875587"/>
                </a:moveTo>
                <a:cubicBezTo>
                  <a:pt x="5929751" y="1808912"/>
                  <a:pt x="6374251" y="1637462"/>
                  <a:pt x="6561576" y="1532687"/>
                </a:cubicBezTo>
                <a:cubicBezTo>
                  <a:pt x="6748901" y="1427912"/>
                  <a:pt x="6891776" y="1342187"/>
                  <a:pt x="6980676" y="1246937"/>
                </a:cubicBezTo>
                <a:cubicBezTo>
                  <a:pt x="7069576" y="1151687"/>
                  <a:pt x="7094976" y="1037387"/>
                  <a:pt x="7094976" y="961187"/>
                </a:cubicBezTo>
                <a:cubicBezTo>
                  <a:pt x="7094976" y="884987"/>
                  <a:pt x="7047351" y="834187"/>
                  <a:pt x="6980676" y="789737"/>
                </a:cubicBezTo>
                <a:cubicBezTo>
                  <a:pt x="6914001" y="745287"/>
                  <a:pt x="6774301" y="732587"/>
                  <a:pt x="6694926" y="694487"/>
                </a:cubicBezTo>
                <a:cubicBezTo>
                  <a:pt x="6615551" y="656387"/>
                  <a:pt x="6561576" y="589712"/>
                  <a:pt x="6504426" y="561137"/>
                </a:cubicBezTo>
                <a:cubicBezTo>
                  <a:pt x="6447276" y="532562"/>
                  <a:pt x="6390126" y="529387"/>
                  <a:pt x="6352026" y="523037"/>
                </a:cubicBezTo>
                <a:cubicBezTo>
                  <a:pt x="6313926" y="516687"/>
                  <a:pt x="6279001" y="557962"/>
                  <a:pt x="6275826" y="523037"/>
                </a:cubicBezTo>
                <a:cubicBezTo>
                  <a:pt x="6272651" y="488112"/>
                  <a:pt x="6320276" y="380162"/>
                  <a:pt x="6332976" y="313487"/>
                </a:cubicBezTo>
                <a:cubicBezTo>
                  <a:pt x="6345676" y="246812"/>
                  <a:pt x="6364726" y="167437"/>
                  <a:pt x="6352026" y="122987"/>
                </a:cubicBezTo>
                <a:cubicBezTo>
                  <a:pt x="6339326" y="78537"/>
                  <a:pt x="6298051" y="49962"/>
                  <a:pt x="6256776" y="46787"/>
                </a:cubicBezTo>
                <a:cubicBezTo>
                  <a:pt x="6215501" y="43612"/>
                  <a:pt x="6132951" y="78537"/>
                  <a:pt x="6104376" y="103937"/>
                </a:cubicBezTo>
                <a:cubicBezTo>
                  <a:pt x="6075801" y="129337"/>
                  <a:pt x="6120251" y="199187"/>
                  <a:pt x="6085326" y="199187"/>
                </a:cubicBezTo>
                <a:cubicBezTo>
                  <a:pt x="6050401" y="199187"/>
                  <a:pt x="5961501" y="135687"/>
                  <a:pt x="5894826" y="103937"/>
                </a:cubicBezTo>
                <a:cubicBezTo>
                  <a:pt x="5828151" y="72187"/>
                  <a:pt x="5777351" y="24562"/>
                  <a:pt x="5685276" y="8687"/>
                </a:cubicBezTo>
                <a:cubicBezTo>
                  <a:pt x="5593201" y="-7188"/>
                  <a:pt x="5434451" y="2337"/>
                  <a:pt x="5342376" y="8687"/>
                </a:cubicBezTo>
                <a:cubicBezTo>
                  <a:pt x="5250301" y="15037"/>
                  <a:pt x="5193151" y="27737"/>
                  <a:pt x="5132826" y="46787"/>
                </a:cubicBezTo>
                <a:cubicBezTo>
                  <a:pt x="5072501" y="65837"/>
                  <a:pt x="5028051" y="126162"/>
                  <a:pt x="4980426" y="122987"/>
                </a:cubicBezTo>
                <a:cubicBezTo>
                  <a:pt x="4932801" y="119812"/>
                  <a:pt x="4897876" y="43612"/>
                  <a:pt x="4847076" y="27737"/>
                </a:cubicBezTo>
                <a:cubicBezTo>
                  <a:pt x="4796276" y="11862"/>
                  <a:pt x="4735951" y="11862"/>
                  <a:pt x="4675626" y="27737"/>
                </a:cubicBezTo>
                <a:cubicBezTo>
                  <a:pt x="4615301" y="43612"/>
                  <a:pt x="4485126" y="122987"/>
                  <a:pt x="4485126" y="122987"/>
                </a:cubicBezTo>
                <a:cubicBezTo>
                  <a:pt x="4427976" y="151562"/>
                  <a:pt x="4418451" y="192837"/>
                  <a:pt x="4332726" y="199187"/>
                </a:cubicBezTo>
                <a:cubicBezTo>
                  <a:pt x="4247001" y="205537"/>
                  <a:pt x="4046976" y="148387"/>
                  <a:pt x="3970776" y="161087"/>
                </a:cubicBezTo>
                <a:cubicBezTo>
                  <a:pt x="3894576" y="173787"/>
                  <a:pt x="3910451" y="259512"/>
                  <a:pt x="3875526" y="275387"/>
                </a:cubicBezTo>
                <a:cubicBezTo>
                  <a:pt x="3840601" y="291262"/>
                  <a:pt x="3805676" y="265862"/>
                  <a:pt x="3761226" y="256337"/>
                </a:cubicBezTo>
                <a:cubicBezTo>
                  <a:pt x="3716776" y="246812"/>
                  <a:pt x="3640576" y="234112"/>
                  <a:pt x="3608826" y="218237"/>
                </a:cubicBezTo>
                <a:cubicBezTo>
                  <a:pt x="3577076" y="202362"/>
                  <a:pt x="3599301" y="164262"/>
                  <a:pt x="3570726" y="161087"/>
                </a:cubicBezTo>
                <a:cubicBezTo>
                  <a:pt x="3542151" y="157912"/>
                  <a:pt x="3475476" y="183312"/>
                  <a:pt x="3437376" y="199187"/>
                </a:cubicBezTo>
                <a:cubicBezTo>
                  <a:pt x="3399276" y="215062"/>
                  <a:pt x="3348476" y="215062"/>
                  <a:pt x="3342126" y="256337"/>
                </a:cubicBezTo>
                <a:cubicBezTo>
                  <a:pt x="3335776" y="297612"/>
                  <a:pt x="3373876" y="389687"/>
                  <a:pt x="3399276" y="446837"/>
                </a:cubicBezTo>
                <a:cubicBezTo>
                  <a:pt x="3424676" y="503987"/>
                  <a:pt x="3440551" y="526212"/>
                  <a:pt x="3494526" y="599237"/>
                </a:cubicBezTo>
                <a:cubicBezTo>
                  <a:pt x="3548501" y="672262"/>
                  <a:pt x="3653276" y="789737"/>
                  <a:pt x="3723126" y="884987"/>
                </a:cubicBezTo>
                <a:cubicBezTo>
                  <a:pt x="3792976" y="980237"/>
                  <a:pt x="3837426" y="1075487"/>
                  <a:pt x="3913626" y="1170737"/>
                </a:cubicBezTo>
                <a:cubicBezTo>
                  <a:pt x="3989826" y="1265987"/>
                  <a:pt x="4116826" y="1351712"/>
                  <a:pt x="4180326" y="1456487"/>
                </a:cubicBezTo>
                <a:cubicBezTo>
                  <a:pt x="4243826" y="1561262"/>
                  <a:pt x="4259701" y="1713662"/>
                  <a:pt x="4294626" y="1799387"/>
                </a:cubicBezTo>
                <a:cubicBezTo>
                  <a:pt x="4329551" y="1885112"/>
                  <a:pt x="4412101" y="1913687"/>
                  <a:pt x="4389876" y="1970837"/>
                </a:cubicBezTo>
                <a:cubicBezTo>
                  <a:pt x="4367651" y="2027987"/>
                  <a:pt x="4247001" y="2085137"/>
                  <a:pt x="4161276" y="2142287"/>
                </a:cubicBezTo>
                <a:cubicBezTo>
                  <a:pt x="4075551" y="2199437"/>
                  <a:pt x="3970776" y="2237537"/>
                  <a:pt x="3875526" y="2313737"/>
                </a:cubicBezTo>
                <a:cubicBezTo>
                  <a:pt x="3780276" y="2389937"/>
                  <a:pt x="3691376" y="2516937"/>
                  <a:pt x="3589776" y="2599487"/>
                </a:cubicBezTo>
                <a:cubicBezTo>
                  <a:pt x="3488176" y="2682037"/>
                  <a:pt x="3364351" y="2742362"/>
                  <a:pt x="3265926" y="2809037"/>
                </a:cubicBezTo>
                <a:cubicBezTo>
                  <a:pt x="3167501" y="2875712"/>
                  <a:pt x="3081776" y="2932862"/>
                  <a:pt x="2999226" y="2999537"/>
                </a:cubicBezTo>
                <a:cubicBezTo>
                  <a:pt x="2916676" y="3066212"/>
                  <a:pt x="2837301" y="3145587"/>
                  <a:pt x="2770626" y="3209087"/>
                </a:cubicBezTo>
                <a:cubicBezTo>
                  <a:pt x="2703951" y="3272587"/>
                  <a:pt x="2681726" y="3304337"/>
                  <a:pt x="2599176" y="3380537"/>
                </a:cubicBezTo>
                <a:cubicBezTo>
                  <a:pt x="2516626" y="3456737"/>
                  <a:pt x="2370576" y="3586912"/>
                  <a:pt x="2275326" y="3666287"/>
                </a:cubicBezTo>
                <a:cubicBezTo>
                  <a:pt x="2180076" y="3745662"/>
                  <a:pt x="2072126" y="3793287"/>
                  <a:pt x="2027676" y="3856787"/>
                </a:cubicBezTo>
                <a:cubicBezTo>
                  <a:pt x="1983226" y="3920287"/>
                  <a:pt x="2027676" y="3929812"/>
                  <a:pt x="2008626" y="4047287"/>
                </a:cubicBezTo>
                <a:cubicBezTo>
                  <a:pt x="1989576" y="4164762"/>
                  <a:pt x="1938776" y="4390187"/>
                  <a:pt x="1913376" y="4561637"/>
                </a:cubicBezTo>
                <a:cubicBezTo>
                  <a:pt x="1887976" y="4733087"/>
                  <a:pt x="1868926" y="4904537"/>
                  <a:pt x="1856226" y="5075987"/>
                </a:cubicBezTo>
                <a:cubicBezTo>
                  <a:pt x="1843526" y="5247437"/>
                  <a:pt x="1849876" y="5371262"/>
                  <a:pt x="1837176" y="5590337"/>
                </a:cubicBezTo>
                <a:cubicBezTo>
                  <a:pt x="1824476" y="5809412"/>
                  <a:pt x="1792726" y="6161837"/>
                  <a:pt x="1780026" y="6390437"/>
                </a:cubicBezTo>
                <a:cubicBezTo>
                  <a:pt x="1767326" y="6619037"/>
                  <a:pt x="1773676" y="6765087"/>
                  <a:pt x="1760976" y="6961937"/>
                </a:cubicBezTo>
                <a:cubicBezTo>
                  <a:pt x="1748276" y="7158787"/>
                  <a:pt x="1722876" y="7349287"/>
                  <a:pt x="1703826" y="7571537"/>
                </a:cubicBezTo>
                <a:cubicBezTo>
                  <a:pt x="1684776" y="7793787"/>
                  <a:pt x="1656201" y="8098587"/>
                  <a:pt x="1646676" y="8295437"/>
                </a:cubicBezTo>
                <a:cubicBezTo>
                  <a:pt x="1637151" y="8492287"/>
                  <a:pt x="1633976" y="8651037"/>
                  <a:pt x="1646676" y="8752637"/>
                </a:cubicBezTo>
                <a:cubicBezTo>
                  <a:pt x="1659376" y="8854237"/>
                  <a:pt x="1687951" y="8847887"/>
                  <a:pt x="1722876" y="8905037"/>
                </a:cubicBezTo>
                <a:cubicBezTo>
                  <a:pt x="1757801" y="8962187"/>
                  <a:pt x="1824476" y="9044737"/>
                  <a:pt x="1856226" y="9095537"/>
                </a:cubicBezTo>
                <a:cubicBezTo>
                  <a:pt x="1887976" y="9146337"/>
                  <a:pt x="1919726" y="9159037"/>
                  <a:pt x="1913376" y="9209837"/>
                </a:cubicBezTo>
                <a:cubicBezTo>
                  <a:pt x="1907026" y="9260637"/>
                  <a:pt x="1859401" y="9324137"/>
                  <a:pt x="1818126" y="9400337"/>
                </a:cubicBezTo>
                <a:cubicBezTo>
                  <a:pt x="1776851" y="9476537"/>
                  <a:pt x="1697476" y="9587662"/>
                  <a:pt x="1665726" y="9667037"/>
                </a:cubicBezTo>
                <a:cubicBezTo>
                  <a:pt x="1633976" y="9746412"/>
                  <a:pt x="1637151" y="9803562"/>
                  <a:pt x="1627626" y="9876587"/>
                </a:cubicBezTo>
                <a:cubicBezTo>
                  <a:pt x="1618101" y="9949612"/>
                  <a:pt x="1640326" y="10006762"/>
                  <a:pt x="1608576" y="10105187"/>
                </a:cubicBezTo>
                <a:cubicBezTo>
                  <a:pt x="1576826" y="10203612"/>
                  <a:pt x="1475226" y="10359187"/>
                  <a:pt x="1437126" y="10467137"/>
                </a:cubicBezTo>
                <a:cubicBezTo>
                  <a:pt x="1399026" y="10575087"/>
                  <a:pt x="1402201" y="10651287"/>
                  <a:pt x="1379976" y="10752887"/>
                </a:cubicBezTo>
                <a:cubicBezTo>
                  <a:pt x="1357751" y="10854487"/>
                  <a:pt x="1329176" y="10981487"/>
                  <a:pt x="1303776" y="11076737"/>
                </a:cubicBezTo>
                <a:cubicBezTo>
                  <a:pt x="1278376" y="11171987"/>
                  <a:pt x="1246626" y="11241837"/>
                  <a:pt x="1227576" y="11324387"/>
                </a:cubicBezTo>
                <a:cubicBezTo>
                  <a:pt x="1208526" y="11406937"/>
                  <a:pt x="1202176" y="11499012"/>
                  <a:pt x="1189476" y="11572037"/>
                </a:cubicBezTo>
                <a:cubicBezTo>
                  <a:pt x="1176776" y="11645062"/>
                  <a:pt x="1157726" y="11667287"/>
                  <a:pt x="1151376" y="11762537"/>
                </a:cubicBezTo>
                <a:cubicBezTo>
                  <a:pt x="1145026" y="11857787"/>
                  <a:pt x="1148201" y="12067337"/>
                  <a:pt x="1151376" y="12143537"/>
                </a:cubicBezTo>
                <a:cubicBezTo>
                  <a:pt x="1154551" y="12219737"/>
                  <a:pt x="1157726" y="12184812"/>
                  <a:pt x="1170426" y="12219737"/>
                </a:cubicBezTo>
                <a:cubicBezTo>
                  <a:pt x="1183126" y="12254662"/>
                  <a:pt x="1227576" y="12318162"/>
                  <a:pt x="1227576" y="12353087"/>
                </a:cubicBezTo>
                <a:cubicBezTo>
                  <a:pt x="1227576" y="12388012"/>
                  <a:pt x="1214876" y="12397537"/>
                  <a:pt x="1170426" y="12429287"/>
                </a:cubicBezTo>
                <a:cubicBezTo>
                  <a:pt x="1125976" y="12461037"/>
                  <a:pt x="1049776" y="12480087"/>
                  <a:pt x="960876" y="12543587"/>
                </a:cubicBezTo>
                <a:cubicBezTo>
                  <a:pt x="871976" y="12607087"/>
                  <a:pt x="725926" y="12743612"/>
                  <a:pt x="637026" y="12810287"/>
                </a:cubicBezTo>
                <a:cubicBezTo>
                  <a:pt x="548126" y="12876962"/>
                  <a:pt x="500501" y="12908712"/>
                  <a:pt x="427476" y="12943637"/>
                </a:cubicBezTo>
                <a:cubicBezTo>
                  <a:pt x="354451" y="12978562"/>
                  <a:pt x="259201" y="13003962"/>
                  <a:pt x="198876" y="13019837"/>
                </a:cubicBezTo>
                <a:cubicBezTo>
                  <a:pt x="138551" y="13035712"/>
                  <a:pt x="97276" y="13032537"/>
                  <a:pt x="65526" y="13038887"/>
                </a:cubicBezTo>
                <a:cubicBezTo>
                  <a:pt x="33776" y="13045237"/>
                  <a:pt x="17901" y="13035712"/>
                  <a:pt x="8376" y="13057937"/>
                </a:cubicBezTo>
                <a:cubicBezTo>
                  <a:pt x="-1149" y="13080162"/>
                  <a:pt x="-4324" y="13127787"/>
                  <a:pt x="8376" y="13172237"/>
                </a:cubicBezTo>
                <a:cubicBezTo>
                  <a:pt x="21076" y="13216687"/>
                  <a:pt x="27426" y="13267487"/>
                  <a:pt x="84576" y="13324637"/>
                </a:cubicBezTo>
                <a:cubicBezTo>
                  <a:pt x="141726" y="13381787"/>
                  <a:pt x="275076" y="13464337"/>
                  <a:pt x="351276" y="13515137"/>
                </a:cubicBezTo>
                <a:cubicBezTo>
                  <a:pt x="427476" y="13565937"/>
                  <a:pt x="541776" y="13629437"/>
                  <a:pt x="541776" y="13629437"/>
                </a:cubicBezTo>
                <a:cubicBezTo>
                  <a:pt x="605276" y="13667537"/>
                  <a:pt x="665601" y="13705637"/>
                  <a:pt x="732276" y="13743737"/>
                </a:cubicBezTo>
                <a:cubicBezTo>
                  <a:pt x="798951" y="13781837"/>
                  <a:pt x="862451" y="13816762"/>
                  <a:pt x="941826" y="13858037"/>
                </a:cubicBezTo>
                <a:cubicBezTo>
                  <a:pt x="1021201" y="13899312"/>
                  <a:pt x="1122801" y="13950112"/>
                  <a:pt x="1208526" y="13991387"/>
                </a:cubicBezTo>
                <a:cubicBezTo>
                  <a:pt x="1294251" y="14032662"/>
                  <a:pt x="1370451" y="14064412"/>
                  <a:pt x="1456176" y="14105687"/>
                </a:cubicBezTo>
                <a:cubicBezTo>
                  <a:pt x="1541901" y="14146962"/>
                  <a:pt x="1633976" y="14204112"/>
                  <a:pt x="1722876" y="14239037"/>
                </a:cubicBezTo>
                <a:cubicBezTo>
                  <a:pt x="1811776" y="14273962"/>
                  <a:pt x="1881626" y="14293012"/>
                  <a:pt x="1989576" y="14315237"/>
                </a:cubicBezTo>
                <a:cubicBezTo>
                  <a:pt x="2097526" y="14337462"/>
                  <a:pt x="2370576" y="14372387"/>
                  <a:pt x="2370576" y="14372387"/>
                </a:cubicBezTo>
                <a:cubicBezTo>
                  <a:pt x="2522976" y="14394612"/>
                  <a:pt x="2649976" y="14439062"/>
                  <a:pt x="2903976" y="14448587"/>
                </a:cubicBezTo>
                <a:cubicBezTo>
                  <a:pt x="3157976" y="14458112"/>
                  <a:pt x="3615176" y="14432712"/>
                  <a:pt x="3894576" y="14429537"/>
                </a:cubicBezTo>
                <a:cubicBezTo>
                  <a:pt x="4173976" y="14426362"/>
                  <a:pt x="4332726" y="14423187"/>
                  <a:pt x="4580376" y="14429537"/>
                </a:cubicBezTo>
                <a:cubicBezTo>
                  <a:pt x="4828026" y="14435887"/>
                  <a:pt x="5139176" y="14461287"/>
                  <a:pt x="5380476" y="14467637"/>
                </a:cubicBezTo>
                <a:cubicBezTo>
                  <a:pt x="5621776" y="14473987"/>
                  <a:pt x="5796401" y="14458112"/>
                  <a:pt x="6028176" y="14467637"/>
                </a:cubicBezTo>
                <a:cubicBezTo>
                  <a:pt x="6259951" y="14477162"/>
                  <a:pt x="6447276" y="14508912"/>
                  <a:pt x="6771126" y="14524787"/>
                </a:cubicBezTo>
                <a:cubicBezTo>
                  <a:pt x="7094976" y="14540662"/>
                  <a:pt x="7622026" y="14547012"/>
                  <a:pt x="7971276" y="14562887"/>
                </a:cubicBezTo>
                <a:cubicBezTo>
                  <a:pt x="8320526" y="14578762"/>
                  <a:pt x="8612626" y="14616862"/>
                  <a:pt x="8866626" y="14620037"/>
                </a:cubicBezTo>
                <a:cubicBezTo>
                  <a:pt x="9120626" y="14623212"/>
                  <a:pt x="9317476" y="14594637"/>
                  <a:pt x="9495276" y="14581937"/>
                </a:cubicBezTo>
                <a:cubicBezTo>
                  <a:pt x="9673076" y="14569237"/>
                  <a:pt x="9784201" y="14559712"/>
                  <a:pt x="9933426" y="14543837"/>
                </a:cubicBezTo>
                <a:cubicBezTo>
                  <a:pt x="10082651" y="14527962"/>
                  <a:pt x="10279501" y="14512087"/>
                  <a:pt x="10390626" y="14486687"/>
                </a:cubicBezTo>
                <a:cubicBezTo>
                  <a:pt x="10501751" y="14461287"/>
                  <a:pt x="10520801" y="14416837"/>
                  <a:pt x="10600176" y="14391437"/>
                </a:cubicBezTo>
                <a:cubicBezTo>
                  <a:pt x="10679551" y="14366037"/>
                  <a:pt x="10762101" y="14362862"/>
                  <a:pt x="10866876" y="14334287"/>
                </a:cubicBezTo>
                <a:cubicBezTo>
                  <a:pt x="10971651" y="14305712"/>
                  <a:pt x="11136751" y="14248562"/>
                  <a:pt x="11228826" y="14219987"/>
                </a:cubicBezTo>
                <a:cubicBezTo>
                  <a:pt x="11320901" y="14191412"/>
                  <a:pt x="11343126" y="14178712"/>
                  <a:pt x="11419326" y="14162837"/>
                </a:cubicBezTo>
                <a:cubicBezTo>
                  <a:pt x="11495526" y="14146962"/>
                  <a:pt x="11603476" y="14140612"/>
                  <a:pt x="11686026" y="14124737"/>
                </a:cubicBezTo>
                <a:cubicBezTo>
                  <a:pt x="11768576" y="14108862"/>
                  <a:pt x="11876526" y="14089812"/>
                  <a:pt x="11914626" y="14067587"/>
                </a:cubicBezTo>
                <a:cubicBezTo>
                  <a:pt x="11952726" y="14045362"/>
                  <a:pt x="11936851" y="14026312"/>
                  <a:pt x="11914626" y="13991387"/>
                </a:cubicBezTo>
                <a:cubicBezTo>
                  <a:pt x="11892401" y="13956462"/>
                  <a:pt x="11879701" y="13921537"/>
                  <a:pt x="11781276" y="13858037"/>
                </a:cubicBezTo>
                <a:cubicBezTo>
                  <a:pt x="11682851" y="13794537"/>
                  <a:pt x="11435201" y="13661187"/>
                  <a:pt x="11324076" y="13610387"/>
                </a:cubicBezTo>
                <a:cubicBezTo>
                  <a:pt x="11212951" y="13559587"/>
                  <a:pt x="11190726" y="13584987"/>
                  <a:pt x="11114526" y="13553237"/>
                </a:cubicBezTo>
                <a:cubicBezTo>
                  <a:pt x="11038326" y="13521487"/>
                  <a:pt x="10939901" y="13457987"/>
                  <a:pt x="10866876" y="13419887"/>
                </a:cubicBezTo>
                <a:cubicBezTo>
                  <a:pt x="10793851" y="13381787"/>
                  <a:pt x="10717651" y="13356387"/>
                  <a:pt x="10676376" y="13324637"/>
                </a:cubicBezTo>
                <a:cubicBezTo>
                  <a:pt x="10635101" y="13292887"/>
                  <a:pt x="10631926" y="13270662"/>
                  <a:pt x="10619226" y="13229387"/>
                </a:cubicBezTo>
                <a:cubicBezTo>
                  <a:pt x="10606526" y="13188112"/>
                  <a:pt x="10612876" y="13137312"/>
                  <a:pt x="10600176" y="13076987"/>
                </a:cubicBezTo>
                <a:cubicBezTo>
                  <a:pt x="10587476" y="13016662"/>
                  <a:pt x="10571601" y="12930937"/>
                  <a:pt x="10543026" y="12867437"/>
                </a:cubicBezTo>
                <a:cubicBezTo>
                  <a:pt x="10514451" y="12803937"/>
                  <a:pt x="10460476" y="12740437"/>
                  <a:pt x="10428726" y="12695987"/>
                </a:cubicBezTo>
                <a:cubicBezTo>
                  <a:pt x="10396976" y="12651537"/>
                  <a:pt x="10371576" y="12645187"/>
                  <a:pt x="10352526" y="12600737"/>
                </a:cubicBezTo>
                <a:cubicBezTo>
                  <a:pt x="10333476" y="12556287"/>
                  <a:pt x="10336651" y="12476912"/>
                  <a:pt x="10314426" y="12429287"/>
                </a:cubicBezTo>
                <a:cubicBezTo>
                  <a:pt x="10292201" y="12381662"/>
                  <a:pt x="10228701" y="12375312"/>
                  <a:pt x="10219176" y="12314987"/>
                </a:cubicBezTo>
                <a:cubicBezTo>
                  <a:pt x="10209651" y="12254662"/>
                  <a:pt x="10254101" y="12162587"/>
                  <a:pt x="10257276" y="12067337"/>
                </a:cubicBezTo>
                <a:cubicBezTo>
                  <a:pt x="10260451" y="11972087"/>
                  <a:pt x="10247751" y="11848262"/>
                  <a:pt x="10238226" y="11743487"/>
                </a:cubicBezTo>
                <a:cubicBezTo>
                  <a:pt x="10228701" y="11638712"/>
                  <a:pt x="10206476" y="11565687"/>
                  <a:pt x="10200126" y="11438687"/>
                </a:cubicBezTo>
                <a:cubicBezTo>
                  <a:pt x="10193776" y="11311687"/>
                  <a:pt x="10219176" y="11114837"/>
                  <a:pt x="10200126" y="10981487"/>
                </a:cubicBezTo>
                <a:cubicBezTo>
                  <a:pt x="10181076" y="10848137"/>
                  <a:pt x="10114401" y="10775112"/>
                  <a:pt x="10085826" y="10638587"/>
                </a:cubicBezTo>
                <a:cubicBezTo>
                  <a:pt x="10057251" y="10502062"/>
                  <a:pt x="10050901" y="10286162"/>
                  <a:pt x="10028676" y="10162337"/>
                </a:cubicBezTo>
                <a:cubicBezTo>
                  <a:pt x="10006451" y="10038512"/>
                  <a:pt x="9974701" y="9990887"/>
                  <a:pt x="9952476" y="9895637"/>
                </a:cubicBezTo>
                <a:cubicBezTo>
                  <a:pt x="9930251" y="9800387"/>
                  <a:pt x="9917551" y="9692437"/>
                  <a:pt x="9895326" y="9590837"/>
                </a:cubicBezTo>
                <a:cubicBezTo>
                  <a:pt x="9873101" y="9489237"/>
                  <a:pt x="9847701" y="9371762"/>
                  <a:pt x="9819126" y="9286037"/>
                </a:cubicBezTo>
                <a:cubicBezTo>
                  <a:pt x="9790551" y="9200312"/>
                  <a:pt x="9742926" y="9136812"/>
                  <a:pt x="9723876" y="9076487"/>
                </a:cubicBezTo>
                <a:cubicBezTo>
                  <a:pt x="9704826" y="9016162"/>
                  <a:pt x="9714351" y="8971712"/>
                  <a:pt x="9704826" y="8924087"/>
                </a:cubicBezTo>
                <a:cubicBezTo>
                  <a:pt x="9695301" y="8876462"/>
                  <a:pt x="9682601" y="8841537"/>
                  <a:pt x="9666726" y="8790737"/>
                </a:cubicBezTo>
                <a:cubicBezTo>
                  <a:pt x="9650851" y="8739937"/>
                  <a:pt x="9628626" y="8666912"/>
                  <a:pt x="9609576" y="8619287"/>
                </a:cubicBezTo>
                <a:cubicBezTo>
                  <a:pt x="9590526" y="8571662"/>
                  <a:pt x="9552426" y="8552612"/>
                  <a:pt x="9552426" y="8504987"/>
                </a:cubicBezTo>
                <a:cubicBezTo>
                  <a:pt x="9552426" y="8457362"/>
                  <a:pt x="9587351" y="8393862"/>
                  <a:pt x="9609576" y="8333537"/>
                </a:cubicBezTo>
                <a:cubicBezTo>
                  <a:pt x="9631801" y="8273212"/>
                  <a:pt x="9666726" y="8203362"/>
                  <a:pt x="9685776" y="8143037"/>
                </a:cubicBezTo>
                <a:cubicBezTo>
                  <a:pt x="9704826" y="8082712"/>
                  <a:pt x="9714351" y="8057312"/>
                  <a:pt x="9723876" y="7971587"/>
                </a:cubicBezTo>
                <a:cubicBezTo>
                  <a:pt x="9733401" y="7885862"/>
                  <a:pt x="9742926" y="7727112"/>
                  <a:pt x="9742926" y="7628687"/>
                </a:cubicBezTo>
                <a:cubicBezTo>
                  <a:pt x="9742926" y="7530262"/>
                  <a:pt x="9727051" y="7476287"/>
                  <a:pt x="9723876" y="7381037"/>
                </a:cubicBezTo>
                <a:cubicBezTo>
                  <a:pt x="9720701" y="7285787"/>
                  <a:pt x="9723876" y="7057187"/>
                  <a:pt x="9723876" y="7057187"/>
                </a:cubicBezTo>
                <a:cubicBezTo>
                  <a:pt x="9723876" y="6955587"/>
                  <a:pt x="9717526" y="6866687"/>
                  <a:pt x="9723876" y="6771437"/>
                </a:cubicBezTo>
                <a:cubicBezTo>
                  <a:pt x="9730226" y="6676187"/>
                  <a:pt x="9746101" y="6580937"/>
                  <a:pt x="9761976" y="6485687"/>
                </a:cubicBezTo>
                <a:cubicBezTo>
                  <a:pt x="9777851" y="6390437"/>
                  <a:pt x="9809601" y="6304712"/>
                  <a:pt x="9819126" y="6199937"/>
                </a:cubicBezTo>
                <a:cubicBezTo>
                  <a:pt x="9828651" y="6095162"/>
                  <a:pt x="9819126" y="5857037"/>
                  <a:pt x="9819126" y="5857037"/>
                </a:cubicBezTo>
                <a:cubicBezTo>
                  <a:pt x="9819126" y="5710987"/>
                  <a:pt x="9822301" y="5472862"/>
                  <a:pt x="9819126" y="5323637"/>
                </a:cubicBezTo>
                <a:cubicBezTo>
                  <a:pt x="9815951" y="5174412"/>
                  <a:pt x="9809601" y="5088687"/>
                  <a:pt x="9800076" y="4961687"/>
                </a:cubicBezTo>
                <a:cubicBezTo>
                  <a:pt x="9790551" y="4834687"/>
                  <a:pt x="9784201" y="4682287"/>
                  <a:pt x="9761976" y="4561637"/>
                </a:cubicBezTo>
                <a:cubicBezTo>
                  <a:pt x="9739751" y="4440987"/>
                  <a:pt x="9714351" y="4345737"/>
                  <a:pt x="9666726" y="4237787"/>
                </a:cubicBezTo>
                <a:cubicBezTo>
                  <a:pt x="9619101" y="4129837"/>
                  <a:pt x="9536551" y="3996487"/>
                  <a:pt x="9476226" y="3913937"/>
                </a:cubicBezTo>
                <a:cubicBezTo>
                  <a:pt x="9415901" y="3831387"/>
                  <a:pt x="9368276" y="3812337"/>
                  <a:pt x="9304776" y="3742487"/>
                </a:cubicBezTo>
                <a:cubicBezTo>
                  <a:pt x="9241276" y="3672637"/>
                  <a:pt x="9158726" y="3564687"/>
                  <a:pt x="9095226" y="3494837"/>
                </a:cubicBezTo>
                <a:cubicBezTo>
                  <a:pt x="9031726" y="3424987"/>
                  <a:pt x="8996801" y="3386887"/>
                  <a:pt x="8923776" y="3323387"/>
                </a:cubicBezTo>
                <a:cubicBezTo>
                  <a:pt x="8850751" y="3259887"/>
                  <a:pt x="8739626" y="3174162"/>
                  <a:pt x="8657076" y="3113837"/>
                </a:cubicBezTo>
                <a:cubicBezTo>
                  <a:pt x="8574526" y="3053512"/>
                  <a:pt x="8530076" y="3031287"/>
                  <a:pt x="8428476" y="2961437"/>
                </a:cubicBezTo>
                <a:cubicBezTo>
                  <a:pt x="8326876" y="2891587"/>
                  <a:pt x="8149076" y="2767762"/>
                  <a:pt x="8047476" y="2694737"/>
                </a:cubicBezTo>
                <a:cubicBezTo>
                  <a:pt x="7945876" y="2621712"/>
                  <a:pt x="7910951" y="2570912"/>
                  <a:pt x="7818876" y="2523287"/>
                </a:cubicBezTo>
                <a:cubicBezTo>
                  <a:pt x="7726801" y="2475662"/>
                  <a:pt x="7495026" y="2408987"/>
                  <a:pt x="7495026" y="2408987"/>
                </a:cubicBezTo>
                <a:cubicBezTo>
                  <a:pt x="7396601" y="2374062"/>
                  <a:pt x="7348976" y="2364537"/>
                  <a:pt x="7228326" y="2313737"/>
                </a:cubicBezTo>
                <a:cubicBezTo>
                  <a:pt x="7107676" y="2262937"/>
                  <a:pt x="6914001" y="2154987"/>
                  <a:pt x="6771126" y="2104187"/>
                </a:cubicBezTo>
                <a:cubicBezTo>
                  <a:pt x="6628251" y="2053387"/>
                  <a:pt x="6479026" y="2037512"/>
                  <a:pt x="6371076" y="2008937"/>
                </a:cubicBezTo>
                <a:cubicBezTo>
                  <a:pt x="6263126" y="1980362"/>
                  <a:pt x="6202801" y="1954962"/>
                  <a:pt x="6123426" y="1932737"/>
                </a:cubicBezTo>
                <a:cubicBezTo>
                  <a:pt x="6044051" y="1910512"/>
                  <a:pt x="5783701" y="1942262"/>
                  <a:pt x="5856726" y="1875587"/>
                </a:cubicBez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24" name="Volný tvar 23"/>
          <p:cNvSpPr/>
          <p:nvPr/>
        </p:nvSpPr>
        <p:spPr>
          <a:xfrm>
            <a:off x="5559872" y="2884508"/>
            <a:ext cx="1031428" cy="1382692"/>
          </a:xfrm>
          <a:custGeom>
            <a:avLst/>
            <a:gdLst>
              <a:gd name="connsiteX0" fmla="*/ 5856726 w 11937626"/>
              <a:gd name="connsiteY0" fmla="*/ 1875587 h 14620281"/>
              <a:gd name="connsiteX1" fmla="*/ 6561576 w 11937626"/>
              <a:gd name="connsiteY1" fmla="*/ 1532687 h 14620281"/>
              <a:gd name="connsiteX2" fmla="*/ 6980676 w 11937626"/>
              <a:gd name="connsiteY2" fmla="*/ 1246937 h 14620281"/>
              <a:gd name="connsiteX3" fmla="*/ 7094976 w 11937626"/>
              <a:gd name="connsiteY3" fmla="*/ 961187 h 14620281"/>
              <a:gd name="connsiteX4" fmla="*/ 6980676 w 11937626"/>
              <a:gd name="connsiteY4" fmla="*/ 789737 h 14620281"/>
              <a:gd name="connsiteX5" fmla="*/ 6694926 w 11937626"/>
              <a:gd name="connsiteY5" fmla="*/ 694487 h 14620281"/>
              <a:gd name="connsiteX6" fmla="*/ 6504426 w 11937626"/>
              <a:gd name="connsiteY6" fmla="*/ 561137 h 14620281"/>
              <a:gd name="connsiteX7" fmla="*/ 6352026 w 11937626"/>
              <a:gd name="connsiteY7" fmla="*/ 523037 h 14620281"/>
              <a:gd name="connsiteX8" fmla="*/ 6275826 w 11937626"/>
              <a:gd name="connsiteY8" fmla="*/ 523037 h 14620281"/>
              <a:gd name="connsiteX9" fmla="*/ 6332976 w 11937626"/>
              <a:gd name="connsiteY9" fmla="*/ 313487 h 14620281"/>
              <a:gd name="connsiteX10" fmla="*/ 6352026 w 11937626"/>
              <a:gd name="connsiteY10" fmla="*/ 122987 h 14620281"/>
              <a:gd name="connsiteX11" fmla="*/ 6256776 w 11937626"/>
              <a:gd name="connsiteY11" fmla="*/ 46787 h 14620281"/>
              <a:gd name="connsiteX12" fmla="*/ 6104376 w 11937626"/>
              <a:gd name="connsiteY12" fmla="*/ 103937 h 14620281"/>
              <a:gd name="connsiteX13" fmla="*/ 6085326 w 11937626"/>
              <a:gd name="connsiteY13" fmla="*/ 199187 h 14620281"/>
              <a:gd name="connsiteX14" fmla="*/ 5894826 w 11937626"/>
              <a:gd name="connsiteY14" fmla="*/ 103937 h 14620281"/>
              <a:gd name="connsiteX15" fmla="*/ 5685276 w 11937626"/>
              <a:gd name="connsiteY15" fmla="*/ 8687 h 14620281"/>
              <a:gd name="connsiteX16" fmla="*/ 5342376 w 11937626"/>
              <a:gd name="connsiteY16" fmla="*/ 8687 h 14620281"/>
              <a:gd name="connsiteX17" fmla="*/ 5132826 w 11937626"/>
              <a:gd name="connsiteY17" fmla="*/ 46787 h 14620281"/>
              <a:gd name="connsiteX18" fmla="*/ 4980426 w 11937626"/>
              <a:gd name="connsiteY18" fmla="*/ 122987 h 14620281"/>
              <a:gd name="connsiteX19" fmla="*/ 4847076 w 11937626"/>
              <a:gd name="connsiteY19" fmla="*/ 27737 h 14620281"/>
              <a:gd name="connsiteX20" fmla="*/ 4675626 w 11937626"/>
              <a:gd name="connsiteY20" fmla="*/ 27737 h 14620281"/>
              <a:gd name="connsiteX21" fmla="*/ 4485126 w 11937626"/>
              <a:gd name="connsiteY21" fmla="*/ 122987 h 14620281"/>
              <a:gd name="connsiteX22" fmla="*/ 4332726 w 11937626"/>
              <a:gd name="connsiteY22" fmla="*/ 199187 h 14620281"/>
              <a:gd name="connsiteX23" fmla="*/ 3970776 w 11937626"/>
              <a:gd name="connsiteY23" fmla="*/ 161087 h 14620281"/>
              <a:gd name="connsiteX24" fmla="*/ 3875526 w 11937626"/>
              <a:gd name="connsiteY24" fmla="*/ 275387 h 14620281"/>
              <a:gd name="connsiteX25" fmla="*/ 3761226 w 11937626"/>
              <a:gd name="connsiteY25" fmla="*/ 256337 h 14620281"/>
              <a:gd name="connsiteX26" fmla="*/ 3608826 w 11937626"/>
              <a:gd name="connsiteY26" fmla="*/ 218237 h 14620281"/>
              <a:gd name="connsiteX27" fmla="*/ 3570726 w 11937626"/>
              <a:gd name="connsiteY27" fmla="*/ 161087 h 14620281"/>
              <a:gd name="connsiteX28" fmla="*/ 3437376 w 11937626"/>
              <a:gd name="connsiteY28" fmla="*/ 199187 h 14620281"/>
              <a:gd name="connsiteX29" fmla="*/ 3342126 w 11937626"/>
              <a:gd name="connsiteY29" fmla="*/ 256337 h 14620281"/>
              <a:gd name="connsiteX30" fmla="*/ 3399276 w 11937626"/>
              <a:gd name="connsiteY30" fmla="*/ 446837 h 14620281"/>
              <a:gd name="connsiteX31" fmla="*/ 3494526 w 11937626"/>
              <a:gd name="connsiteY31" fmla="*/ 599237 h 14620281"/>
              <a:gd name="connsiteX32" fmla="*/ 3723126 w 11937626"/>
              <a:gd name="connsiteY32" fmla="*/ 884987 h 14620281"/>
              <a:gd name="connsiteX33" fmla="*/ 3913626 w 11937626"/>
              <a:gd name="connsiteY33" fmla="*/ 1170737 h 14620281"/>
              <a:gd name="connsiteX34" fmla="*/ 4180326 w 11937626"/>
              <a:gd name="connsiteY34" fmla="*/ 1456487 h 14620281"/>
              <a:gd name="connsiteX35" fmla="*/ 4294626 w 11937626"/>
              <a:gd name="connsiteY35" fmla="*/ 1799387 h 14620281"/>
              <a:gd name="connsiteX36" fmla="*/ 4389876 w 11937626"/>
              <a:gd name="connsiteY36" fmla="*/ 1970837 h 14620281"/>
              <a:gd name="connsiteX37" fmla="*/ 4161276 w 11937626"/>
              <a:gd name="connsiteY37" fmla="*/ 2142287 h 14620281"/>
              <a:gd name="connsiteX38" fmla="*/ 3875526 w 11937626"/>
              <a:gd name="connsiteY38" fmla="*/ 2313737 h 14620281"/>
              <a:gd name="connsiteX39" fmla="*/ 3589776 w 11937626"/>
              <a:gd name="connsiteY39" fmla="*/ 2599487 h 14620281"/>
              <a:gd name="connsiteX40" fmla="*/ 3265926 w 11937626"/>
              <a:gd name="connsiteY40" fmla="*/ 2809037 h 14620281"/>
              <a:gd name="connsiteX41" fmla="*/ 2999226 w 11937626"/>
              <a:gd name="connsiteY41" fmla="*/ 2999537 h 14620281"/>
              <a:gd name="connsiteX42" fmla="*/ 2770626 w 11937626"/>
              <a:gd name="connsiteY42" fmla="*/ 3209087 h 14620281"/>
              <a:gd name="connsiteX43" fmla="*/ 2599176 w 11937626"/>
              <a:gd name="connsiteY43" fmla="*/ 3380537 h 14620281"/>
              <a:gd name="connsiteX44" fmla="*/ 2275326 w 11937626"/>
              <a:gd name="connsiteY44" fmla="*/ 3666287 h 14620281"/>
              <a:gd name="connsiteX45" fmla="*/ 2027676 w 11937626"/>
              <a:gd name="connsiteY45" fmla="*/ 3856787 h 14620281"/>
              <a:gd name="connsiteX46" fmla="*/ 2008626 w 11937626"/>
              <a:gd name="connsiteY46" fmla="*/ 4047287 h 14620281"/>
              <a:gd name="connsiteX47" fmla="*/ 1913376 w 11937626"/>
              <a:gd name="connsiteY47" fmla="*/ 4561637 h 14620281"/>
              <a:gd name="connsiteX48" fmla="*/ 1856226 w 11937626"/>
              <a:gd name="connsiteY48" fmla="*/ 5075987 h 14620281"/>
              <a:gd name="connsiteX49" fmla="*/ 1837176 w 11937626"/>
              <a:gd name="connsiteY49" fmla="*/ 5590337 h 14620281"/>
              <a:gd name="connsiteX50" fmla="*/ 1780026 w 11937626"/>
              <a:gd name="connsiteY50" fmla="*/ 6390437 h 14620281"/>
              <a:gd name="connsiteX51" fmla="*/ 1760976 w 11937626"/>
              <a:gd name="connsiteY51" fmla="*/ 6961937 h 14620281"/>
              <a:gd name="connsiteX52" fmla="*/ 1703826 w 11937626"/>
              <a:gd name="connsiteY52" fmla="*/ 7571537 h 14620281"/>
              <a:gd name="connsiteX53" fmla="*/ 1646676 w 11937626"/>
              <a:gd name="connsiteY53" fmla="*/ 8295437 h 14620281"/>
              <a:gd name="connsiteX54" fmla="*/ 1646676 w 11937626"/>
              <a:gd name="connsiteY54" fmla="*/ 8752637 h 14620281"/>
              <a:gd name="connsiteX55" fmla="*/ 1722876 w 11937626"/>
              <a:gd name="connsiteY55" fmla="*/ 8905037 h 14620281"/>
              <a:gd name="connsiteX56" fmla="*/ 1856226 w 11937626"/>
              <a:gd name="connsiteY56" fmla="*/ 9095537 h 14620281"/>
              <a:gd name="connsiteX57" fmla="*/ 1913376 w 11937626"/>
              <a:gd name="connsiteY57" fmla="*/ 9209837 h 14620281"/>
              <a:gd name="connsiteX58" fmla="*/ 1818126 w 11937626"/>
              <a:gd name="connsiteY58" fmla="*/ 9400337 h 14620281"/>
              <a:gd name="connsiteX59" fmla="*/ 1665726 w 11937626"/>
              <a:gd name="connsiteY59" fmla="*/ 9667037 h 14620281"/>
              <a:gd name="connsiteX60" fmla="*/ 1627626 w 11937626"/>
              <a:gd name="connsiteY60" fmla="*/ 9876587 h 14620281"/>
              <a:gd name="connsiteX61" fmla="*/ 1608576 w 11937626"/>
              <a:gd name="connsiteY61" fmla="*/ 10105187 h 14620281"/>
              <a:gd name="connsiteX62" fmla="*/ 1437126 w 11937626"/>
              <a:gd name="connsiteY62" fmla="*/ 10467137 h 14620281"/>
              <a:gd name="connsiteX63" fmla="*/ 1379976 w 11937626"/>
              <a:gd name="connsiteY63" fmla="*/ 10752887 h 14620281"/>
              <a:gd name="connsiteX64" fmla="*/ 1303776 w 11937626"/>
              <a:gd name="connsiteY64" fmla="*/ 11076737 h 14620281"/>
              <a:gd name="connsiteX65" fmla="*/ 1227576 w 11937626"/>
              <a:gd name="connsiteY65" fmla="*/ 11324387 h 14620281"/>
              <a:gd name="connsiteX66" fmla="*/ 1189476 w 11937626"/>
              <a:gd name="connsiteY66" fmla="*/ 11572037 h 14620281"/>
              <a:gd name="connsiteX67" fmla="*/ 1151376 w 11937626"/>
              <a:gd name="connsiteY67" fmla="*/ 11762537 h 14620281"/>
              <a:gd name="connsiteX68" fmla="*/ 1151376 w 11937626"/>
              <a:gd name="connsiteY68" fmla="*/ 12143537 h 14620281"/>
              <a:gd name="connsiteX69" fmla="*/ 1170426 w 11937626"/>
              <a:gd name="connsiteY69" fmla="*/ 12219737 h 14620281"/>
              <a:gd name="connsiteX70" fmla="*/ 1227576 w 11937626"/>
              <a:gd name="connsiteY70" fmla="*/ 12353087 h 14620281"/>
              <a:gd name="connsiteX71" fmla="*/ 1170426 w 11937626"/>
              <a:gd name="connsiteY71" fmla="*/ 12429287 h 14620281"/>
              <a:gd name="connsiteX72" fmla="*/ 960876 w 11937626"/>
              <a:gd name="connsiteY72" fmla="*/ 12543587 h 14620281"/>
              <a:gd name="connsiteX73" fmla="*/ 637026 w 11937626"/>
              <a:gd name="connsiteY73" fmla="*/ 12810287 h 14620281"/>
              <a:gd name="connsiteX74" fmla="*/ 427476 w 11937626"/>
              <a:gd name="connsiteY74" fmla="*/ 12943637 h 14620281"/>
              <a:gd name="connsiteX75" fmla="*/ 198876 w 11937626"/>
              <a:gd name="connsiteY75" fmla="*/ 13019837 h 14620281"/>
              <a:gd name="connsiteX76" fmla="*/ 65526 w 11937626"/>
              <a:gd name="connsiteY76" fmla="*/ 13038887 h 14620281"/>
              <a:gd name="connsiteX77" fmla="*/ 8376 w 11937626"/>
              <a:gd name="connsiteY77" fmla="*/ 13057937 h 14620281"/>
              <a:gd name="connsiteX78" fmla="*/ 8376 w 11937626"/>
              <a:gd name="connsiteY78" fmla="*/ 13172237 h 14620281"/>
              <a:gd name="connsiteX79" fmla="*/ 84576 w 11937626"/>
              <a:gd name="connsiteY79" fmla="*/ 13324637 h 14620281"/>
              <a:gd name="connsiteX80" fmla="*/ 351276 w 11937626"/>
              <a:gd name="connsiteY80" fmla="*/ 13515137 h 14620281"/>
              <a:gd name="connsiteX81" fmla="*/ 541776 w 11937626"/>
              <a:gd name="connsiteY81" fmla="*/ 13629437 h 14620281"/>
              <a:gd name="connsiteX82" fmla="*/ 732276 w 11937626"/>
              <a:gd name="connsiteY82" fmla="*/ 13743737 h 14620281"/>
              <a:gd name="connsiteX83" fmla="*/ 941826 w 11937626"/>
              <a:gd name="connsiteY83" fmla="*/ 13858037 h 14620281"/>
              <a:gd name="connsiteX84" fmla="*/ 1208526 w 11937626"/>
              <a:gd name="connsiteY84" fmla="*/ 13991387 h 14620281"/>
              <a:gd name="connsiteX85" fmla="*/ 1456176 w 11937626"/>
              <a:gd name="connsiteY85" fmla="*/ 14105687 h 14620281"/>
              <a:gd name="connsiteX86" fmla="*/ 1722876 w 11937626"/>
              <a:gd name="connsiteY86" fmla="*/ 14239037 h 14620281"/>
              <a:gd name="connsiteX87" fmla="*/ 1989576 w 11937626"/>
              <a:gd name="connsiteY87" fmla="*/ 14315237 h 14620281"/>
              <a:gd name="connsiteX88" fmla="*/ 2370576 w 11937626"/>
              <a:gd name="connsiteY88" fmla="*/ 14372387 h 14620281"/>
              <a:gd name="connsiteX89" fmla="*/ 2903976 w 11937626"/>
              <a:gd name="connsiteY89" fmla="*/ 14448587 h 14620281"/>
              <a:gd name="connsiteX90" fmla="*/ 3894576 w 11937626"/>
              <a:gd name="connsiteY90" fmla="*/ 14429537 h 14620281"/>
              <a:gd name="connsiteX91" fmla="*/ 4580376 w 11937626"/>
              <a:gd name="connsiteY91" fmla="*/ 14429537 h 14620281"/>
              <a:gd name="connsiteX92" fmla="*/ 5380476 w 11937626"/>
              <a:gd name="connsiteY92" fmla="*/ 14467637 h 14620281"/>
              <a:gd name="connsiteX93" fmla="*/ 6028176 w 11937626"/>
              <a:gd name="connsiteY93" fmla="*/ 14467637 h 14620281"/>
              <a:gd name="connsiteX94" fmla="*/ 6771126 w 11937626"/>
              <a:gd name="connsiteY94" fmla="*/ 14524787 h 14620281"/>
              <a:gd name="connsiteX95" fmla="*/ 7971276 w 11937626"/>
              <a:gd name="connsiteY95" fmla="*/ 14562887 h 14620281"/>
              <a:gd name="connsiteX96" fmla="*/ 8866626 w 11937626"/>
              <a:gd name="connsiteY96" fmla="*/ 14620037 h 14620281"/>
              <a:gd name="connsiteX97" fmla="*/ 9495276 w 11937626"/>
              <a:gd name="connsiteY97" fmla="*/ 14581937 h 14620281"/>
              <a:gd name="connsiteX98" fmla="*/ 9933426 w 11937626"/>
              <a:gd name="connsiteY98" fmla="*/ 14543837 h 14620281"/>
              <a:gd name="connsiteX99" fmla="*/ 10390626 w 11937626"/>
              <a:gd name="connsiteY99" fmla="*/ 14486687 h 14620281"/>
              <a:gd name="connsiteX100" fmla="*/ 10600176 w 11937626"/>
              <a:gd name="connsiteY100" fmla="*/ 14391437 h 14620281"/>
              <a:gd name="connsiteX101" fmla="*/ 10866876 w 11937626"/>
              <a:gd name="connsiteY101" fmla="*/ 14334287 h 14620281"/>
              <a:gd name="connsiteX102" fmla="*/ 11228826 w 11937626"/>
              <a:gd name="connsiteY102" fmla="*/ 14219987 h 14620281"/>
              <a:gd name="connsiteX103" fmla="*/ 11419326 w 11937626"/>
              <a:gd name="connsiteY103" fmla="*/ 14162837 h 14620281"/>
              <a:gd name="connsiteX104" fmla="*/ 11686026 w 11937626"/>
              <a:gd name="connsiteY104" fmla="*/ 14124737 h 14620281"/>
              <a:gd name="connsiteX105" fmla="*/ 11914626 w 11937626"/>
              <a:gd name="connsiteY105" fmla="*/ 14067587 h 14620281"/>
              <a:gd name="connsiteX106" fmla="*/ 11914626 w 11937626"/>
              <a:gd name="connsiteY106" fmla="*/ 13991387 h 14620281"/>
              <a:gd name="connsiteX107" fmla="*/ 11781276 w 11937626"/>
              <a:gd name="connsiteY107" fmla="*/ 13858037 h 14620281"/>
              <a:gd name="connsiteX108" fmla="*/ 11324076 w 11937626"/>
              <a:gd name="connsiteY108" fmla="*/ 13610387 h 14620281"/>
              <a:gd name="connsiteX109" fmla="*/ 11114526 w 11937626"/>
              <a:gd name="connsiteY109" fmla="*/ 13553237 h 14620281"/>
              <a:gd name="connsiteX110" fmla="*/ 10866876 w 11937626"/>
              <a:gd name="connsiteY110" fmla="*/ 13419887 h 14620281"/>
              <a:gd name="connsiteX111" fmla="*/ 10676376 w 11937626"/>
              <a:gd name="connsiteY111" fmla="*/ 13324637 h 14620281"/>
              <a:gd name="connsiteX112" fmla="*/ 10619226 w 11937626"/>
              <a:gd name="connsiteY112" fmla="*/ 13229387 h 14620281"/>
              <a:gd name="connsiteX113" fmla="*/ 10600176 w 11937626"/>
              <a:gd name="connsiteY113" fmla="*/ 13076987 h 14620281"/>
              <a:gd name="connsiteX114" fmla="*/ 10543026 w 11937626"/>
              <a:gd name="connsiteY114" fmla="*/ 12867437 h 14620281"/>
              <a:gd name="connsiteX115" fmla="*/ 10428726 w 11937626"/>
              <a:gd name="connsiteY115" fmla="*/ 12695987 h 14620281"/>
              <a:gd name="connsiteX116" fmla="*/ 10352526 w 11937626"/>
              <a:gd name="connsiteY116" fmla="*/ 12600737 h 14620281"/>
              <a:gd name="connsiteX117" fmla="*/ 10314426 w 11937626"/>
              <a:gd name="connsiteY117" fmla="*/ 12429287 h 14620281"/>
              <a:gd name="connsiteX118" fmla="*/ 10219176 w 11937626"/>
              <a:gd name="connsiteY118" fmla="*/ 12314987 h 14620281"/>
              <a:gd name="connsiteX119" fmla="*/ 10257276 w 11937626"/>
              <a:gd name="connsiteY119" fmla="*/ 12067337 h 14620281"/>
              <a:gd name="connsiteX120" fmla="*/ 10238226 w 11937626"/>
              <a:gd name="connsiteY120" fmla="*/ 11743487 h 14620281"/>
              <a:gd name="connsiteX121" fmla="*/ 10200126 w 11937626"/>
              <a:gd name="connsiteY121" fmla="*/ 11438687 h 14620281"/>
              <a:gd name="connsiteX122" fmla="*/ 10200126 w 11937626"/>
              <a:gd name="connsiteY122" fmla="*/ 10981487 h 14620281"/>
              <a:gd name="connsiteX123" fmla="*/ 10085826 w 11937626"/>
              <a:gd name="connsiteY123" fmla="*/ 10638587 h 14620281"/>
              <a:gd name="connsiteX124" fmla="*/ 10028676 w 11937626"/>
              <a:gd name="connsiteY124" fmla="*/ 10162337 h 14620281"/>
              <a:gd name="connsiteX125" fmla="*/ 9952476 w 11937626"/>
              <a:gd name="connsiteY125" fmla="*/ 9895637 h 14620281"/>
              <a:gd name="connsiteX126" fmla="*/ 9895326 w 11937626"/>
              <a:gd name="connsiteY126" fmla="*/ 9590837 h 14620281"/>
              <a:gd name="connsiteX127" fmla="*/ 9819126 w 11937626"/>
              <a:gd name="connsiteY127" fmla="*/ 9286037 h 14620281"/>
              <a:gd name="connsiteX128" fmla="*/ 9723876 w 11937626"/>
              <a:gd name="connsiteY128" fmla="*/ 9076487 h 14620281"/>
              <a:gd name="connsiteX129" fmla="*/ 9704826 w 11937626"/>
              <a:gd name="connsiteY129" fmla="*/ 8924087 h 14620281"/>
              <a:gd name="connsiteX130" fmla="*/ 9666726 w 11937626"/>
              <a:gd name="connsiteY130" fmla="*/ 8790737 h 14620281"/>
              <a:gd name="connsiteX131" fmla="*/ 9609576 w 11937626"/>
              <a:gd name="connsiteY131" fmla="*/ 8619287 h 14620281"/>
              <a:gd name="connsiteX132" fmla="*/ 9552426 w 11937626"/>
              <a:gd name="connsiteY132" fmla="*/ 8504987 h 14620281"/>
              <a:gd name="connsiteX133" fmla="*/ 9609576 w 11937626"/>
              <a:gd name="connsiteY133" fmla="*/ 8333537 h 14620281"/>
              <a:gd name="connsiteX134" fmla="*/ 9685776 w 11937626"/>
              <a:gd name="connsiteY134" fmla="*/ 8143037 h 14620281"/>
              <a:gd name="connsiteX135" fmla="*/ 9723876 w 11937626"/>
              <a:gd name="connsiteY135" fmla="*/ 7971587 h 14620281"/>
              <a:gd name="connsiteX136" fmla="*/ 9742926 w 11937626"/>
              <a:gd name="connsiteY136" fmla="*/ 7628687 h 14620281"/>
              <a:gd name="connsiteX137" fmla="*/ 9723876 w 11937626"/>
              <a:gd name="connsiteY137" fmla="*/ 7381037 h 14620281"/>
              <a:gd name="connsiteX138" fmla="*/ 9723876 w 11937626"/>
              <a:gd name="connsiteY138" fmla="*/ 7057187 h 14620281"/>
              <a:gd name="connsiteX139" fmla="*/ 9723876 w 11937626"/>
              <a:gd name="connsiteY139" fmla="*/ 6771437 h 14620281"/>
              <a:gd name="connsiteX140" fmla="*/ 9761976 w 11937626"/>
              <a:gd name="connsiteY140" fmla="*/ 6485687 h 14620281"/>
              <a:gd name="connsiteX141" fmla="*/ 9819126 w 11937626"/>
              <a:gd name="connsiteY141" fmla="*/ 6199937 h 14620281"/>
              <a:gd name="connsiteX142" fmla="*/ 9819126 w 11937626"/>
              <a:gd name="connsiteY142" fmla="*/ 5857037 h 14620281"/>
              <a:gd name="connsiteX143" fmla="*/ 9819126 w 11937626"/>
              <a:gd name="connsiteY143" fmla="*/ 5323637 h 14620281"/>
              <a:gd name="connsiteX144" fmla="*/ 9800076 w 11937626"/>
              <a:gd name="connsiteY144" fmla="*/ 4961687 h 14620281"/>
              <a:gd name="connsiteX145" fmla="*/ 9761976 w 11937626"/>
              <a:gd name="connsiteY145" fmla="*/ 4561637 h 14620281"/>
              <a:gd name="connsiteX146" fmla="*/ 9666726 w 11937626"/>
              <a:gd name="connsiteY146" fmla="*/ 4237787 h 14620281"/>
              <a:gd name="connsiteX147" fmla="*/ 9476226 w 11937626"/>
              <a:gd name="connsiteY147" fmla="*/ 3913937 h 14620281"/>
              <a:gd name="connsiteX148" fmla="*/ 9304776 w 11937626"/>
              <a:gd name="connsiteY148" fmla="*/ 3742487 h 14620281"/>
              <a:gd name="connsiteX149" fmla="*/ 9095226 w 11937626"/>
              <a:gd name="connsiteY149" fmla="*/ 3494837 h 14620281"/>
              <a:gd name="connsiteX150" fmla="*/ 8923776 w 11937626"/>
              <a:gd name="connsiteY150" fmla="*/ 3323387 h 14620281"/>
              <a:gd name="connsiteX151" fmla="*/ 8657076 w 11937626"/>
              <a:gd name="connsiteY151" fmla="*/ 3113837 h 14620281"/>
              <a:gd name="connsiteX152" fmla="*/ 8428476 w 11937626"/>
              <a:gd name="connsiteY152" fmla="*/ 2961437 h 14620281"/>
              <a:gd name="connsiteX153" fmla="*/ 8047476 w 11937626"/>
              <a:gd name="connsiteY153" fmla="*/ 2694737 h 14620281"/>
              <a:gd name="connsiteX154" fmla="*/ 7818876 w 11937626"/>
              <a:gd name="connsiteY154" fmla="*/ 2523287 h 14620281"/>
              <a:gd name="connsiteX155" fmla="*/ 7495026 w 11937626"/>
              <a:gd name="connsiteY155" fmla="*/ 2408987 h 14620281"/>
              <a:gd name="connsiteX156" fmla="*/ 7228326 w 11937626"/>
              <a:gd name="connsiteY156" fmla="*/ 2313737 h 14620281"/>
              <a:gd name="connsiteX157" fmla="*/ 6771126 w 11937626"/>
              <a:gd name="connsiteY157" fmla="*/ 2104187 h 14620281"/>
              <a:gd name="connsiteX158" fmla="*/ 6371076 w 11937626"/>
              <a:gd name="connsiteY158" fmla="*/ 2008937 h 14620281"/>
              <a:gd name="connsiteX159" fmla="*/ 6123426 w 11937626"/>
              <a:gd name="connsiteY159" fmla="*/ 1932737 h 14620281"/>
              <a:gd name="connsiteX160" fmla="*/ 5856726 w 11937626"/>
              <a:gd name="connsiteY160" fmla="*/ 1875587 h 146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937626" h="14620281">
                <a:moveTo>
                  <a:pt x="5856726" y="1875587"/>
                </a:moveTo>
                <a:cubicBezTo>
                  <a:pt x="5929751" y="1808912"/>
                  <a:pt x="6374251" y="1637462"/>
                  <a:pt x="6561576" y="1532687"/>
                </a:cubicBezTo>
                <a:cubicBezTo>
                  <a:pt x="6748901" y="1427912"/>
                  <a:pt x="6891776" y="1342187"/>
                  <a:pt x="6980676" y="1246937"/>
                </a:cubicBezTo>
                <a:cubicBezTo>
                  <a:pt x="7069576" y="1151687"/>
                  <a:pt x="7094976" y="1037387"/>
                  <a:pt x="7094976" y="961187"/>
                </a:cubicBezTo>
                <a:cubicBezTo>
                  <a:pt x="7094976" y="884987"/>
                  <a:pt x="7047351" y="834187"/>
                  <a:pt x="6980676" y="789737"/>
                </a:cubicBezTo>
                <a:cubicBezTo>
                  <a:pt x="6914001" y="745287"/>
                  <a:pt x="6774301" y="732587"/>
                  <a:pt x="6694926" y="694487"/>
                </a:cubicBezTo>
                <a:cubicBezTo>
                  <a:pt x="6615551" y="656387"/>
                  <a:pt x="6561576" y="589712"/>
                  <a:pt x="6504426" y="561137"/>
                </a:cubicBezTo>
                <a:cubicBezTo>
                  <a:pt x="6447276" y="532562"/>
                  <a:pt x="6390126" y="529387"/>
                  <a:pt x="6352026" y="523037"/>
                </a:cubicBezTo>
                <a:cubicBezTo>
                  <a:pt x="6313926" y="516687"/>
                  <a:pt x="6279001" y="557962"/>
                  <a:pt x="6275826" y="523037"/>
                </a:cubicBezTo>
                <a:cubicBezTo>
                  <a:pt x="6272651" y="488112"/>
                  <a:pt x="6320276" y="380162"/>
                  <a:pt x="6332976" y="313487"/>
                </a:cubicBezTo>
                <a:cubicBezTo>
                  <a:pt x="6345676" y="246812"/>
                  <a:pt x="6364726" y="167437"/>
                  <a:pt x="6352026" y="122987"/>
                </a:cubicBezTo>
                <a:cubicBezTo>
                  <a:pt x="6339326" y="78537"/>
                  <a:pt x="6298051" y="49962"/>
                  <a:pt x="6256776" y="46787"/>
                </a:cubicBezTo>
                <a:cubicBezTo>
                  <a:pt x="6215501" y="43612"/>
                  <a:pt x="6132951" y="78537"/>
                  <a:pt x="6104376" y="103937"/>
                </a:cubicBezTo>
                <a:cubicBezTo>
                  <a:pt x="6075801" y="129337"/>
                  <a:pt x="6120251" y="199187"/>
                  <a:pt x="6085326" y="199187"/>
                </a:cubicBezTo>
                <a:cubicBezTo>
                  <a:pt x="6050401" y="199187"/>
                  <a:pt x="5961501" y="135687"/>
                  <a:pt x="5894826" y="103937"/>
                </a:cubicBezTo>
                <a:cubicBezTo>
                  <a:pt x="5828151" y="72187"/>
                  <a:pt x="5777351" y="24562"/>
                  <a:pt x="5685276" y="8687"/>
                </a:cubicBezTo>
                <a:cubicBezTo>
                  <a:pt x="5593201" y="-7188"/>
                  <a:pt x="5434451" y="2337"/>
                  <a:pt x="5342376" y="8687"/>
                </a:cubicBezTo>
                <a:cubicBezTo>
                  <a:pt x="5250301" y="15037"/>
                  <a:pt x="5193151" y="27737"/>
                  <a:pt x="5132826" y="46787"/>
                </a:cubicBezTo>
                <a:cubicBezTo>
                  <a:pt x="5072501" y="65837"/>
                  <a:pt x="5028051" y="126162"/>
                  <a:pt x="4980426" y="122987"/>
                </a:cubicBezTo>
                <a:cubicBezTo>
                  <a:pt x="4932801" y="119812"/>
                  <a:pt x="4897876" y="43612"/>
                  <a:pt x="4847076" y="27737"/>
                </a:cubicBezTo>
                <a:cubicBezTo>
                  <a:pt x="4796276" y="11862"/>
                  <a:pt x="4735951" y="11862"/>
                  <a:pt x="4675626" y="27737"/>
                </a:cubicBezTo>
                <a:cubicBezTo>
                  <a:pt x="4615301" y="43612"/>
                  <a:pt x="4485126" y="122987"/>
                  <a:pt x="4485126" y="122987"/>
                </a:cubicBezTo>
                <a:cubicBezTo>
                  <a:pt x="4427976" y="151562"/>
                  <a:pt x="4418451" y="192837"/>
                  <a:pt x="4332726" y="199187"/>
                </a:cubicBezTo>
                <a:cubicBezTo>
                  <a:pt x="4247001" y="205537"/>
                  <a:pt x="4046976" y="148387"/>
                  <a:pt x="3970776" y="161087"/>
                </a:cubicBezTo>
                <a:cubicBezTo>
                  <a:pt x="3894576" y="173787"/>
                  <a:pt x="3910451" y="259512"/>
                  <a:pt x="3875526" y="275387"/>
                </a:cubicBezTo>
                <a:cubicBezTo>
                  <a:pt x="3840601" y="291262"/>
                  <a:pt x="3805676" y="265862"/>
                  <a:pt x="3761226" y="256337"/>
                </a:cubicBezTo>
                <a:cubicBezTo>
                  <a:pt x="3716776" y="246812"/>
                  <a:pt x="3640576" y="234112"/>
                  <a:pt x="3608826" y="218237"/>
                </a:cubicBezTo>
                <a:cubicBezTo>
                  <a:pt x="3577076" y="202362"/>
                  <a:pt x="3599301" y="164262"/>
                  <a:pt x="3570726" y="161087"/>
                </a:cubicBezTo>
                <a:cubicBezTo>
                  <a:pt x="3542151" y="157912"/>
                  <a:pt x="3475476" y="183312"/>
                  <a:pt x="3437376" y="199187"/>
                </a:cubicBezTo>
                <a:cubicBezTo>
                  <a:pt x="3399276" y="215062"/>
                  <a:pt x="3348476" y="215062"/>
                  <a:pt x="3342126" y="256337"/>
                </a:cubicBezTo>
                <a:cubicBezTo>
                  <a:pt x="3335776" y="297612"/>
                  <a:pt x="3373876" y="389687"/>
                  <a:pt x="3399276" y="446837"/>
                </a:cubicBezTo>
                <a:cubicBezTo>
                  <a:pt x="3424676" y="503987"/>
                  <a:pt x="3440551" y="526212"/>
                  <a:pt x="3494526" y="599237"/>
                </a:cubicBezTo>
                <a:cubicBezTo>
                  <a:pt x="3548501" y="672262"/>
                  <a:pt x="3653276" y="789737"/>
                  <a:pt x="3723126" y="884987"/>
                </a:cubicBezTo>
                <a:cubicBezTo>
                  <a:pt x="3792976" y="980237"/>
                  <a:pt x="3837426" y="1075487"/>
                  <a:pt x="3913626" y="1170737"/>
                </a:cubicBezTo>
                <a:cubicBezTo>
                  <a:pt x="3989826" y="1265987"/>
                  <a:pt x="4116826" y="1351712"/>
                  <a:pt x="4180326" y="1456487"/>
                </a:cubicBezTo>
                <a:cubicBezTo>
                  <a:pt x="4243826" y="1561262"/>
                  <a:pt x="4259701" y="1713662"/>
                  <a:pt x="4294626" y="1799387"/>
                </a:cubicBezTo>
                <a:cubicBezTo>
                  <a:pt x="4329551" y="1885112"/>
                  <a:pt x="4412101" y="1913687"/>
                  <a:pt x="4389876" y="1970837"/>
                </a:cubicBezTo>
                <a:cubicBezTo>
                  <a:pt x="4367651" y="2027987"/>
                  <a:pt x="4247001" y="2085137"/>
                  <a:pt x="4161276" y="2142287"/>
                </a:cubicBezTo>
                <a:cubicBezTo>
                  <a:pt x="4075551" y="2199437"/>
                  <a:pt x="3970776" y="2237537"/>
                  <a:pt x="3875526" y="2313737"/>
                </a:cubicBezTo>
                <a:cubicBezTo>
                  <a:pt x="3780276" y="2389937"/>
                  <a:pt x="3691376" y="2516937"/>
                  <a:pt x="3589776" y="2599487"/>
                </a:cubicBezTo>
                <a:cubicBezTo>
                  <a:pt x="3488176" y="2682037"/>
                  <a:pt x="3364351" y="2742362"/>
                  <a:pt x="3265926" y="2809037"/>
                </a:cubicBezTo>
                <a:cubicBezTo>
                  <a:pt x="3167501" y="2875712"/>
                  <a:pt x="3081776" y="2932862"/>
                  <a:pt x="2999226" y="2999537"/>
                </a:cubicBezTo>
                <a:cubicBezTo>
                  <a:pt x="2916676" y="3066212"/>
                  <a:pt x="2837301" y="3145587"/>
                  <a:pt x="2770626" y="3209087"/>
                </a:cubicBezTo>
                <a:cubicBezTo>
                  <a:pt x="2703951" y="3272587"/>
                  <a:pt x="2681726" y="3304337"/>
                  <a:pt x="2599176" y="3380537"/>
                </a:cubicBezTo>
                <a:cubicBezTo>
                  <a:pt x="2516626" y="3456737"/>
                  <a:pt x="2370576" y="3586912"/>
                  <a:pt x="2275326" y="3666287"/>
                </a:cubicBezTo>
                <a:cubicBezTo>
                  <a:pt x="2180076" y="3745662"/>
                  <a:pt x="2072126" y="3793287"/>
                  <a:pt x="2027676" y="3856787"/>
                </a:cubicBezTo>
                <a:cubicBezTo>
                  <a:pt x="1983226" y="3920287"/>
                  <a:pt x="2027676" y="3929812"/>
                  <a:pt x="2008626" y="4047287"/>
                </a:cubicBezTo>
                <a:cubicBezTo>
                  <a:pt x="1989576" y="4164762"/>
                  <a:pt x="1938776" y="4390187"/>
                  <a:pt x="1913376" y="4561637"/>
                </a:cubicBezTo>
                <a:cubicBezTo>
                  <a:pt x="1887976" y="4733087"/>
                  <a:pt x="1868926" y="4904537"/>
                  <a:pt x="1856226" y="5075987"/>
                </a:cubicBezTo>
                <a:cubicBezTo>
                  <a:pt x="1843526" y="5247437"/>
                  <a:pt x="1849876" y="5371262"/>
                  <a:pt x="1837176" y="5590337"/>
                </a:cubicBezTo>
                <a:cubicBezTo>
                  <a:pt x="1824476" y="5809412"/>
                  <a:pt x="1792726" y="6161837"/>
                  <a:pt x="1780026" y="6390437"/>
                </a:cubicBezTo>
                <a:cubicBezTo>
                  <a:pt x="1767326" y="6619037"/>
                  <a:pt x="1773676" y="6765087"/>
                  <a:pt x="1760976" y="6961937"/>
                </a:cubicBezTo>
                <a:cubicBezTo>
                  <a:pt x="1748276" y="7158787"/>
                  <a:pt x="1722876" y="7349287"/>
                  <a:pt x="1703826" y="7571537"/>
                </a:cubicBezTo>
                <a:cubicBezTo>
                  <a:pt x="1684776" y="7793787"/>
                  <a:pt x="1656201" y="8098587"/>
                  <a:pt x="1646676" y="8295437"/>
                </a:cubicBezTo>
                <a:cubicBezTo>
                  <a:pt x="1637151" y="8492287"/>
                  <a:pt x="1633976" y="8651037"/>
                  <a:pt x="1646676" y="8752637"/>
                </a:cubicBezTo>
                <a:cubicBezTo>
                  <a:pt x="1659376" y="8854237"/>
                  <a:pt x="1687951" y="8847887"/>
                  <a:pt x="1722876" y="8905037"/>
                </a:cubicBezTo>
                <a:cubicBezTo>
                  <a:pt x="1757801" y="8962187"/>
                  <a:pt x="1824476" y="9044737"/>
                  <a:pt x="1856226" y="9095537"/>
                </a:cubicBezTo>
                <a:cubicBezTo>
                  <a:pt x="1887976" y="9146337"/>
                  <a:pt x="1919726" y="9159037"/>
                  <a:pt x="1913376" y="9209837"/>
                </a:cubicBezTo>
                <a:cubicBezTo>
                  <a:pt x="1907026" y="9260637"/>
                  <a:pt x="1859401" y="9324137"/>
                  <a:pt x="1818126" y="9400337"/>
                </a:cubicBezTo>
                <a:cubicBezTo>
                  <a:pt x="1776851" y="9476537"/>
                  <a:pt x="1697476" y="9587662"/>
                  <a:pt x="1665726" y="9667037"/>
                </a:cubicBezTo>
                <a:cubicBezTo>
                  <a:pt x="1633976" y="9746412"/>
                  <a:pt x="1637151" y="9803562"/>
                  <a:pt x="1627626" y="9876587"/>
                </a:cubicBezTo>
                <a:cubicBezTo>
                  <a:pt x="1618101" y="9949612"/>
                  <a:pt x="1640326" y="10006762"/>
                  <a:pt x="1608576" y="10105187"/>
                </a:cubicBezTo>
                <a:cubicBezTo>
                  <a:pt x="1576826" y="10203612"/>
                  <a:pt x="1475226" y="10359187"/>
                  <a:pt x="1437126" y="10467137"/>
                </a:cubicBezTo>
                <a:cubicBezTo>
                  <a:pt x="1399026" y="10575087"/>
                  <a:pt x="1402201" y="10651287"/>
                  <a:pt x="1379976" y="10752887"/>
                </a:cubicBezTo>
                <a:cubicBezTo>
                  <a:pt x="1357751" y="10854487"/>
                  <a:pt x="1329176" y="10981487"/>
                  <a:pt x="1303776" y="11076737"/>
                </a:cubicBezTo>
                <a:cubicBezTo>
                  <a:pt x="1278376" y="11171987"/>
                  <a:pt x="1246626" y="11241837"/>
                  <a:pt x="1227576" y="11324387"/>
                </a:cubicBezTo>
                <a:cubicBezTo>
                  <a:pt x="1208526" y="11406937"/>
                  <a:pt x="1202176" y="11499012"/>
                  <a:pt x="1189476" y="11572037"/>
                </a:cubicBezTo>
                <a:cubicBezTo>
                  <a:pt x="1176776" y="11645062"/>
                  <a:pt x="1157726" y="11667287"/>
                  <a:pt x="1151376" y="11762537"/>
                </a:cubicBezTo>
                <a:cubicBezTo>
                  <a:pt x="1145026" y="11857787"/>
                  <a:pt x="1148201" y="12067337"/>
                  <a:pt x="1151376" y="12143537"/>
                </a:cubicBezTo>
                <a:cubicBezTo>
                  <a:pt x="1154551" y="12219737"/>
                  <a:pt x="1157726" y="12184812"/>
                  <a:pt x="1170426" y="12219737"/>
                </a:cubicBezTo>
                <a:cubicBezTo>
                  <a:pt x="1183126" y="12254662"/>
                  <a:pt x="1227576" y="12318162"/>
                  <a:pt x="1227576" y="12353087"/>
                </a:cubicBezTo>
                <a:cubicBezTo>
                  <a:pt x="1227576" y="12388012"/>
                  <a:pt x="1214876" y="12397537"/>
                  <a:pt x="1170426" y="12429287"/>
                </a:cubicBezTo>
                <a:cubicBezTo>
                  <a:pt x="1125976" y="12461037"/>
                  <a:pt x="1049776" y="12480087"/>
                  <a:pt x="960876" y="12543587"/>
                </a:cubicBezTo>
                <a:cubicBezTo>
                  <a:pt x="871976" y="12607087"/>
                  <a:pt x="725926" y="12743612"/>
                  <a:pt x="637026" y="12810287"/>
                </a:cubicBezTo>
                <a:cubicBezTo>
                  <a:pt x="548126" y="12876962"/>
                  <a:pt x="500501" y="12908712"/>
                  <a:pt x="427476" y="12943637"/>
                </a:cubicBezTo>
                <a:cubicBezTo>
                  <a:pt x="354451" y="12978562"/>
                  <a:pt x="259201" y="13003962"/>
                  <a:pt x="198876" y="13019837"/>
                </a:cubicBezTo>
                <a:cubicBezTo>
                  <a:pt x="138551" y="13035712"/>
                  <a:pt x="97276" y="13032537"/>
                  <a:pt x="65526" y="13038887"/>
                </a:cubicBezTo>
                <a:cubicBezTo>
                  <a:pt x="33776" y="13045237"/>
                  <a:pt x="17901" y="13035712"/>
                  <a:pt x="8376" y="13057937"/>
                </a:cubicBezTo>
                <a:cubicBezTo>
                  <a:pt x="-1149" y="13080162"/>
                  <a:pt x="-4324" y="13127787"/>
                  <a:pt x="8376" y="13172237"/>
                </a:cubicBezTo>
                <a:cubicBezTo>
                  <a:pt x="21076" y="13216687"/>
                  <a:pt x="27426" y="13267487"/>
                  <a:pt x="84576" y="13324637"/>
                </a:cubicBezTo>
                <a:cubicBezTo>
                  <a:pt x="141726" y="13381787"/>
                  <a:pt x="275076" y="13464337"/>
                  <a:pt x="351276" y="13515137"/>
                </a:cubicBezTo>
                <a:cubicBezTo>
                  <a:pt x="427476" y="13565937"/>
                  <a:pt x="541776" y="13629437"/>
                  <a:pt x="541776" y="13629437"/>
                </a:cubicBezTo>
                <a:cubicBezTo>
                  <a:pt x="605276" y="13667537"/>
                  <a:pt x="665601" y="13705637"/>
                  <a:pt x="732276" y="13743737"/>
                </a:cubicBezTo>
                <a:cubicBezTo>
                  <a:pt x="798951" y="13781837"/>
                  <a:pt x="862451" y="13816762"/>
                  <a:pt x="941826" y="13858037"/>
                </a:cubicBezTo>
                <a:cubicBezTo>
                  <a:pt x="1021201" y="13899312"/>
                  <a:pt x="1122801" y="13950112"/>
                  <a:pt x="1208526" y="13991387"/>
                </a:cubicBezTo>
                <a:cubicBezTo>
                  <a:pt x="1294251" y="14032662"/>
                  <a:pt x="1370451" y="14064412"/>
                  <a:pt x="1456176" y="14105687"/>
                </a:cubicBezTo>
                <a:cubicBezTo>
                  <a:pt x="1541901" y="14146962"/>
                  <a:pt x="1633976" y="14204112"/>
                  <a:pt x="1722876" y="14239037"/>
                </a:cubicBezTo>
                <a:cubicBezTo>
                  <a:pt x="1811776" y="14273962"/>
                  <a:pt x="1881626" y="14293012"/>
                  <a:pt x="1989576" y="14315237"/>
                </a:cubicBezTo>
                <a:cubicBezTo>
                  <a:pt x="2097526" y="14337462"/>
                  <a:pt x="2370576" y="14372387"/>
                  <a:pt x="2370576" y="14372387"/>
                </a:cubicBezTo>
                <a:cubicBezTo>
                  <a:pt x="2522976" y="14394612"/>
                  <a:pt x="2649976" y="14439062"/>
                  <a:pt x="2903976" y="14448587"/>
                </a:cubicBezTo>
                <a:cubicBezTo>
                  <a:pt x="3157976" y="14458112"/>
                  <a:pt x="3615176" y="14432712"/>
                  <a:pt x="3894576" y="14429537"/>
                </a:cubicBezTo>
                <a:cubicBezTo>
                  <a:pt x="4173976" y="14426362"/>
                  <a:pt x="4332726" y="14423187"/>
                  <a:pt x="4580376" y="14429537"/>
                </a:cubicBezTo>
                <a:cubicBezTo>
                  <a:pt x="4828026" y="14435887"/>
                  <a:pt x="5139176" y="14461287"/>
                  <a:pt x="5380476" y="14467637"/>
                </a:cubicBezTo>
                <a:cubicBezTo>
                  <a:pt x="5621776" y="14473987"/>
                  <a:pt x="5796401" y="14458112"/>
                  <a:pt x="6028176" y="14467637"/>
                </a:cubicBezTo>
                <a:cubicBezTo>
                  <a:pt x="6259951" y="14477162"/>
                  <a:pt x="6447276" y="14508912"/>
                  <a:pt x="6771126" y="14524787"/>
                </a:cubicBezTo>
                <a:cubicBezTo>
                  <a:pt x="7094976" y="14540662"/>
                  <a:pt x="7622026" y="14547012"/>
                  <a:pt x="7971276" y="14562887"/>
                </a:cubicBezTo>
                <a:cubicBezTo>
                  <a:pt x="8320526" y="14578762"/>
                  <a:pt x="8612626" y="14616862"/>
                  <a:pt x="8866626" y="14620037"/>
                </a:cubicBezTo>
                <a:cubicBezTo>
                  <a:pt x="9120626" y="14623212"/>
                  <a:pt x="9317476" y="14594637"/>
                  <a:pt x="9495276" y="14581937"/>
                </a:cubicBezTo>
                <a:cubicBezTo>
                  <a:pt x="9673076" y="14569237"/>
                  <a:pt x="9784201" y="14559712"/>
                  <a:pt x="9933426" y="14543837"/>
                </a:cubicBezTo>
                <a:cubicBezTo>
                  <a:pt x="10082651" y="14527962"/>
                  <a:pt x="10279501" y="14512087"/>
                  <a:pt x="10390626" y="14486687"/>
                </a:cubicBezTo>
                <a:cubicBezTo>
                  <a:pt x="10501751" y="14461287"/>
                  <a:pt x="10520801" y="14416837"/>
                  <a:pt x="10600176" y="14391437"/>
                </a:cubicBezTo>
                <a:cubicBezTo>
                  <a:pt x="10679551" y="14366037"/>
                  <a:pt x="10762101" y="14362862"/>
                  <a:pt x="10866876" y="14334287"/>
                </a:cubicBezTo>
                <a:cubicBezTo>
                  <a:pt x="10971651" y="14305712"/>
                  <a:pt x="11136751" y="14248562"/>
                  <a:pt x="11228826" y="14219987"/>
                </a:cubicBezTo>
                <a:cubicBezTo>
                  <a:pt x="11320901" y="14191412"/>
                  <a:pt x="11343126" y="14178712"/>
                  <a:pt x="11419326" y="14162837"/>
                </a:cubicBezTo>
                <a:cubicBezTo>
                  <a:pt x="11495526" y="14146962"/>
                  <a:pt x="11603476" y="14140612"/>
                  <a:pt x="11686026" y="14124737"/>
                </a:cubicBezTo>
                <a:cubicBezTo>
                  <a:pt x="11768576" y="14108862"/>
                  <a:pt x="11876526" y="14089812"/>
                  <a:pt x="11914626" y="14067587"/>
                </a:cubicBezTo>
                <a:cubicBezTo>
                  <a:pt x="11952726" y="14045362"/>
                  <a:pt x="11936851" y="14026312"/>
                  <a:pt x="11914626" y="13991387"/>
                </a:cubicBezTo>
                <a:cubicBezTo>
                  <a:pt x="11892401" y="13956462"/>
                  <a:pt x="11879701" y="13921537"/>
                  <a:pt x="11781276" y="13858037"/>
                </a:cubicBezTo>
                <a:cubicBezTo>
                  <a:pt x="11682851" y="13794537"/>
                  <a:pt x="11435201" y="13661187"/>
                  <a:pt x="11324076" y="13610387"/>
                </a:cubicBezTo>
                <a:cubicBezTo>
                  <a:pt x="11212951" y="13559587"/>
                  <a:pt x="11190726" y="13584987"/>
                  <a:pt x="11114526" y="13553237"/>
                </a:cubicBezTo>
                <a:cubicBezTo>
                  <a:pt x="11038326" y="13521487"/>
                  <a:pt x="10939901" y="13457987"/>
                  <a:pt x="10866876" y="13419887"/>
                </a:cubicBezTo>
                <a:cubicBezTo>
                  <a:pt x="10793851" y="13381787"/>
                  <a:pt x="10717651" y="13356387"/>
                  <a:pt x="10676376" y="13324637"/>
                </a:cubicBezTo>
                <a:cubicBezTo>
                  <a:pt x="10635101" y="13292887"/>
                  <a:pt x="10631926" y="13270662"/>
                  <a:pt x="10619226" y="13229387"/>
                </a:cubicBezTo>
                <a:cubicBezTo>
                  <a:pt x="10606526" y="13188112"/>
                  <a:pt x="10612876" y="13137312"/>
                  <a:pt x="10600176" y="13076987"/>
                </a:cubicBezTo>
                <a:cubicBezTo>
                  <a:pt x="10587476" y="13016662"/>
                  <a:pt x="10571601" y="12930937"/>
                  <a:pt x="10543026" y="12867437"/>
                </a:cubicBezTo>
                <a:cubicBezTo>
                  <a:pt x="10514451" y="12803937"/>
                  <a:pt x="10460476" y="12740437"/>
                  <a:pt x="10428726" y="12695987"/>
                </a:cubicBezTo>
                <a:cubicBezTo>
                  <a:pt x="10396976" y="12651537"/>
                  <a:pt x="10371576" y="12645187"/>
                  <a:pt x="10352526" y="12600737"/>
                </a:cubicBezTo>
                <a:cubicBezTo>
                  <a:pt x="10333476" y="12556287"/>
                  <a:pt x="10336651" y="12476912"/>
                  <a:pt x="10314426" y="12429287"/>
                </a:cubicBezTo>
                <a:cubicBezTo>
                  <a:pt x="10292201" y="12381662"/>
                  <a:pt x="10228701" y="12375312"/>
                  <a:pt x="10219176" y="12314987"/>
                </a:cubicBezTo>
                <a:cubicBezTo>
                  <a:pt x="10209651" y="12254662"/>
                  <a:pt x="10254101" y="12162587"/>
                  <a:pt x="10257276" y="12067337"/>
                </a:cubicBezTo>
                <a:cubicBezTo>
                  <a:pt x="10260451" y="11972087"/>
                  <a:pt x="10247751" y="11848262"/>
                  <a:pt x="10238226" y="11743487"/>
                </a:cubicBezTo>
                <a:cubicBezTo>
                  <a:pt x="10228701" y="11638712"/>
                  <a:pt x="10206476" y="11565687"/>
                  <a:pt x="10200126" y="11438687"/>
                </a:cubicBezTo>
                <a:cubicBezTo>
                  <a:pt x="10193776" y="11311687"/>
                  <a:pt x="10219176" y="11114837"/>
                  <a:pt x="10200126" y="10981487"/>
                </a:cubicBezTo>
                <a:cubicBezTo>
                  <a:pt x="10181076" y="10848137"/>
                  <a:pt x="10114401" y="10775112"/>
                  <a:pt x="10085826" y="10638587"/>
                </a:cubicBezTo>
                <a:cubicBezTo>
                  <a:pt x="10057251" y="10502062"/>
                  <a:pt x="10050901" y="10286162"/>
                  <a:pt x="10028676" y="10162337"/>
                </a:cubicBezTo>
                <a:cubicBezTo>
                  <a:pt x="10006451" y="10038512"/>
                  <a:pt x="9974701" y="9990887"/>
                  <a:pt x="9952476" y="9895637"/>
                </a:cubicBezTo>
                <a:cubicBezTo>
                  <a:pt x="9930251" y="9800387"/>
                  <a:pt x="9917551" y="9692437"/>
                  <a:pt x="9895326" y="9590837"/>
                </a:cubicBezTo>
                <a:cubicBezTo>
                  <a:pt x="9873101" y="9489237"/>
                  <a:pt x="9847701" y="9371762"/>
                  <a:pt x="9819126" y="9286037"/>
                </a:cubicBezTo>
                <a:cubicBezTo>
                  <a:pt x="9790551" y="9200312"/>
                  <a:pt x="9742926" y="9136812"/>
                  <a:pt x="9723876" y="9076487"/>
                </a:cubicBezTo>
                <a:cubicBezTo>
                  <a:pt x="9704826" y="9016162"/>
                  <a:pt x="9714351" y="8971712"/>
                  <a:pt x="9704826" y="8924087"/>
                </a:cubicBezTo>
                <a:cubicBezTo>
                  <a:pt x="9695301" y="8876462"/>
                  <a:pt x="9682601" y="8841537"/>
                  <a:pt x="9666726" y="8790737"/>
                </a:cubicBezTo>
                <a:cubicBezTo>
                  <a:pt x="9650851" y="8739937"/>
                  <a:pt x="9628626" y="8666912"/>
                  <a:pt x="9609576" y="8619287"/>
                </a:cubicBezTo>
                <a:cubicBezTo>
                  <a:pt x="9590526" y="8571662"/>
                  <a:pt x="9552426" y="8552612"/>
                  <a:pt x="9552426" y="8504987"/>
                </a:cubicBezTo>
                <a:cubicBezTo>
                  <a:pt x="9552426" y="8457362"/>
                  <a:pt x="9587351" y="8393862"/>
                  <a:pt x="9609576" y="8333537"/>
                </a:cubicBezTo>
                <a:cubicBezTo>
                  <a:pt x="9631801" y="8273212"/>
                  <a:pt x="9666726" y="8203362"/>
                  <a:pt x="9685776" y="8143037"/>
                </a:cubicBezTo>
                <a:cubicBezTo>
                  <a:pt x="9704826" y="8082712"/>
                  <a:pt x="9714351" y="8057312"/>
                  <a:pt x="9723876" y="7971587"/>
                </a:cubicBezTo>
                <a:cubicBezTo>
                  <a:pt x="9733401" y="7885862"/>
                  <a:pt x="9742926" y="7727112"/>
                  <a:pt x="9742926" y="7628687"/>
                </a:cubicBezTo>
                <a:cubicBezTo>
                  <a:pt x="9742926" y="7530262"/>
                  <a:pt x="9727051" y="7476287"/>
                  <a:pt x="9723876" y="7381037"/>
                </a:cubicBezTo>
                <a:cubicBezTo>
                  <a:pt x="9720701" y="7285787"/>
                  <a:pt x="9723876" y="7057187"/>
                  <a:pt x="9723876" y="7057187"/>
                </a:cubicBezTo>
                <a:cubicBezTo>
                  <a:pt x="9723876" y="6955587"/>
                  <a:pt x="9717526" y="6866687"/>
                  <a:pt x="9723876" y="6771437"/>
                </a:cubicBezTo>
                <a:cubicBezTo>
                  <a:pt x="9730226" y="6676187"/>
                  <a:pt x="9746101" y="6580937"/>
                  <a:pt x="9761976" y="6485687"/>
                </a:cubicBezTo>
                <a:cubicBezTo>
                  <a:pt x="9777851" y="6390437"/>
                  <a:pt x="9809601" y="6304712"/>
                  <a:pt x="9819126" y="6199937"/>
                </a:cubicBezTo>
                <a:cubicBezTo>
                  <a:pt x="9828651" y="6095162"/>
                  <a:pt x="9819126" y="5857037"/>
                  <a:pt x="9819126" y="5857037"/>
                </a:cubicBezTo>
                <a:cubicBezTo>
                  <a:pt x="9819126" y="5710987"/>
                  <a:pt x="9822301" y="5472862"/>
                  <a:pt x="9819126" y="5323637"/>
                </a:cubicBezTo>
                <a:cubicBezTo>
                  <a:pt x="9815951" y="5174412"/>
                  <a:pt x="9809601" y="5088687"/>
                  <a:pt x="9800076" y="4961687"/>
                </a:cubicBezTo>
                <a:cubicBezTo>
                  <a:pt x="9790551" y="4834687"/>
                  <a:pt x="9784201" y="4682287"/>
                  <a:pt x="9761976" y="4561637"/>
                </a:cubicBezTo>
                <a:cubicBezTo>
                  <a:pt x="9739751" y="4440987"/>
                  <a:pt x="9714351" y="4345737"/>
                  <a:pt x="9666726" y="4237787"/>
                </a:cubicBezTo>
                <a:cubicBezTo>
                  <a:pt x="9619101" y="4129837"/>
                  <a:pt x="9536551" y="3996487"/>
                  <a:pt x="9476226" y="3913937"/>
                </a:cubicBezTo>
                <a:cubicBezTo>
                  <a:pt x="9415901" y="3831387"/>
                  <a:pt x="9368276" y="3812337"/>
                  <a:pt x="9304776" y="3742487"/>
                </a:cubicBezTo>
                <a:cubicBezTo>
                  <a:pt x="9241276" y="3672637"/>
                  <a:pt x="9158726" y="3564687"/>
                  <a:pt x="9095226" y="3494837"/>
                </a:cubicBezTo>
                <a:cubicBezTo>
                  <a:pt x="9031726" y="3424987"/>
                  <a:pt x="8996801" y="3386887"/>
                  <a:pt x="8923776" y="3323387"/>
                </a:cubicBezTo>
                <a:cubicBezTo>
                  <a:pt x="8850751" y="3259887"/>
                  <a:pt x="8739626" y="3174162"/>
                  <a:pt x="8657076" y="3113837"/>
                </a:cubicBezTo>
                <a:cubicBezTo>
                  <a:pt x="8574526" y="3053512"/>
                  <a:pt x="8530076" y="3031287"/>
                  <a:pt x="8428476" y="2961437"/>
                </a:cubicBezTo>
                <a:cubicBezTo>
                  <a:pt x="8326876" y="2891587"/>
                  <a:pt x="8149076" y="2767762"/>
                  <a:pt x="8047476" y="2694737"/>
                </a:cubicBezTo>
                <a:cubicBezTo>
                  <a:pt x="7945876" y="2621712"/>
                  <a:pt x="7910951" y="2570912"/>
                  <a:pt x="7818876" y="2523287"/>
                </a:cubicBezTo>
                <a:cubicBezTo>
                  <a:pt x="7726801" y="2475662"/>
                  <a:pt x="7495026" y="2408987"/>
                  <a:pt x="7495026" y="2408987"/>
                </a:cubicBezTo>
                <a:cubicBezTo>
                  <a:pt x="7396601" y="2374062"/>
                  <a:pt x="7348976" y="2364537"/>
                  <a:pt x="7228326" y="2313737"/>
                </a:cubicBezTo>
                <a:cubicBezTo>
                  <a:pt x="7107676" y="2262937"/>
                  <a:pt x="6914001" y="2154987"/>
                  <a:pt x="6771126" y="2104187"/>
                </a:cubicBezTo>
                <a:cubicBezTo>
                  <a:pt x="6628251" y="2053387"/>
                  <a:pt x="6479026" y="2037512"/>
                  <a:pt x="6371076" y="2008937"/>
                </a:cubicBezTo>
                <a:cubicBezTo>
                  <a:pt x="6263126" y="1980362"/>
                  <a:pt x="6202801" y="1954962"/>
                  <a:pt x="6123426" y="1932737"/>
                </a:cubicBezTo>
                <a:cubicBezTo>
                  <a:pt x="6044051" y="1910512"/>
                  <a:pt x="5783701" y="1942262"/>
                  <a:pt x="5856726" y="1875587"/>
                </a:cubicBez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19" name="Obrázek 18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4554171" y="2347129"/>
            <a:ext cx="2626457" cy="245745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BBB10CA-692A-41BF-8FE8-EB5053FB9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269" y="2256663"/>
            <a:ext cx="2330340" cy="43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/>
          <p:cNvSpPr txBox="1"/>
          <p:nvPr/>
        </p:nvSpPr>
        <p:spPr>
          <a:xfrm>
            <a:off x="4420924" y="1988498"/>
            <a:ext cx="224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/>
              <a:t>/     za rok</a:t>
            </a:r>
            <a:endParaRPr lang="cs-CZ" sz="3600" b="1" strike="sngStrik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9" y="2204679"/>
            <a:ext cx="2359479" cy="43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39373FA-9DE9-49F0-88BD-8534DE8F9D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23" y="1112437"/>
            <a:ext cx="1467464" cy="13046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Levá složená závorka 18"/>
          <p:cNvSpPr/>
          <p:nvPr/>
        </p:nvSpPr>
        <p:spPr>
          <a:xfrm rot="10800000">
            <a:off x="2933692" y="2263269"/>
            <a:ext cx="247000" cy="117501"/>
          </a:xfrm>
          <a:prstGeom prst="leftBrace">
            <a:avLst>
              <a:gd name="adj1" fmla="val 94273"/>
              <a:gd name="adj2" fmla="val 49693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" name="Picture 2" descr="C:\Users\ISNO Vůdce\Desktop\120l nádoba pln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58" y="2045973"/>
            <a:ext cx="358569" cy="5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ISNO Vůdce\Desktop\120l nádoba pln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55" y="2045973"/>
            <a:ext cx="358569" cy="5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ahnutá šipka dolů 7"/>
          <p:cNvSpPr/>
          <p:nvPr/>
        </p:nvSpPr>
        <p:spPr>
          <a:xfrm>
            <a:off x="4890407" y="1622737"/>
            <a:ext cx="2179863" cy="581941"/>
          </a:xfrm>
          <a:prstGeom prst="curved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Zaoblený obdélník 9"/>
          <p:cNvSpPr/>
          <p:nvPr/>
        </p:nvSpPr>
        <p:spPr>
          <a:xfrm>
            <a:off x="6687456" y="2204679"/>
            <a:ext cx="1754415" cy="5314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/>
              <a:t>1 člen x 8 členů</a:t>
            </a:r>
          </a:p>
        </p:txBody>
      </p:sp>
      <p:pic>
        <p:nvPicPr>
          <p:cNvPr id="22" name="Picture 5" descr="C:\Users\Radek\Desktop\Prezentace\Typy svozů\zeleny panak bez pozad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68" y="1951976"/>
            <a:ext cx="317955" cy="7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22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AAA44721-FEEB-4008-846E-88124BD970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269" y="2256663"/>
            <a:ext cx="2330340" cy="43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5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/>
          <p:cNvSpPr txBox="1"/>
          <p:nvPr/>
        </p:nvSpPr>
        <p:spPr>
          <a:xfrm>
            <a:off x="4420924" y="1988498"/>
            <a:ext cx="224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/>
              <a:t>/     za rok</a:t>
            </a:r>
            <a:endParaRPr lang="cs-CZ" sz="3600" b="1" strike="sngStrik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9" y="2204679"/>
            <a:ext cx="2359479" cy="43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39373FA-9DE9-49F0-88BD-8534DE8F9D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23" y="1112437"/>
            <a:ext cx="1467464" cy="13046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Levá složená závorka 18"/>
          <p:cNvSpPr/>
          <p:nvPr/>
        </p:nvSpPr>
        <p:spPr>
          <a:xfrm rot="10800000">
            <a:off x="2933692" y="2263269"/>
            <a:ext cx="247000" cy="117501"/>
          </a:xfrm>
          <a:prstGeom prst="leftBrace">
            <a:avLst>
              <a:gd name="adj1" fmla="val 94273"/>
              <a:gd name="adj2" fmla="val 49693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" name="Picture 2" descr="C:\Users\ISNO Vůdce\Desktop\120l nádoba pln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58" y="2045973"/>
            <a:ext cx="358569" cy="5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ISNO Vůdce\Desktop\120l nádoba pln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55" y="2045973"/>
            <a:ext cx="358569" cy="5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3111019" y="2717257"/>
            <a:ext cx="5512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>
                <a:solidFill>
                  <a:srgbClr val="7030A0"/>
                </a:solidFill>
              </a:rPr>
              <a:t>O kolik nádob 120 l </a:t>
            </a:r>
            <a:br>
              <a:rPr lang="cs-CZ" sz="4000" b="1">
                <a:solidFill>
                  <a:srgbClr val="7030A0"/>
                </a:solidFill>
              </a:rPr>
            </a:br>
            <a:r>
              <a:rPr lang="cs-CZ" sz="4000" b="1">
                <a:solidFill>
                  <a:srgbClr val="7030A0"/>
                </a:solidFill>
              </a:rPr>
              <a:t>se v případě 3členné domácnosti jedná ?</a:t>
            </a:r>
            <a:endParaRPr lang="cs-CZ" sz="3600" b="1" strike="sngStrike">
              <a:solidFill>
                <a:srgbClr val="7030A0"/>
              </a:solidFill>
            </a:endParaRPr>
          </a:p>
        </p:txBody>
      </p:sp>
      <p:pic>
        <p:nvPicPr>
          <p:cNvPr id="22" name="Picture 5" descr="C:\Users\Radek\Desktop\Prezentace\Typy svozů\zeleny panak bez pozad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68" y="1951976"/>
            <a:ext cx="317955" cy="7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22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3955E148-2C1B-4E50-9B53-3B61462BB5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269" y="2256663"/>
            <a:ext cx="2330340" cy="4333737"/>
          </a:xfrm>
          <a:prstGeom prst="rect">
            <a:avLst/>
          </a:prstGeom>
        </p:spPr>
      </p:pic>
      <p:cxnSp>
        <p:nvCxnSpPr>
          <p:cNvPr id="4" name="Přímá spojnice se šipkou 3"/>
          <p:cNvCxnSpPr/>
          <p:nvPr/>
        </p:nvCxnSpPr>
        <p:spPr>
          <a:xfrm>
            <a:off x="1857680" y="3552812"/>
            <a:ext cx="1569053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39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848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/>
          <p:cNvSpPr txBox="1"/>
          <p:nvPr/>
        </p:nvSpPr>
        <p:spPr>
          <a:xfrm>
            <a:off x="4420924" y="1988498"/>
            <a:ext cx="224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/>
              <a:t>/     za rok</a:t>
            </a:r>
            <a:endParaRPr lang="cs-CZ" sz="3600" b="1" strike="sngStrik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9" y="2204679"/>
            <a:ext cx="2359479" cy="43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39373FA-9DE9-49F0-88BD-8534DE8F9D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23" y="1112437"/>
            <a:ext cx="1467464" cy="13046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Levá složená závorka 18"/>
          <p:cNvSpPr/>
          <p:nvPr/>
        </p:nvSpPr>
        <p:spPr>
          <a:xfrm rot="10800000">
            <a:off x="2933692" y="2263269"/>
            <a:ext cx="247000" cy="117501"/>
          </a:xfrm>
          <a:prstGeom prst="leftBrace">
            <a:avLst>
              <a:gd name="adj1" fmla="val 94273"/>
              <a:gd name="adj2" fmla="val 49693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" name="Picture 2" descr="C:\Users\ISNO Vůdce\Desktop\120l nádoba pln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58" y="2045973"/>
            <a:ext cx="358569" cy="5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ISNO Vůdce\Desktop\120l nádoba pln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55" y="2045973"/>
            <a:ext cx="358569" cy="5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Radek\Desktop\Prezentace\Typy svozů\zeleny panak bez pozad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68" y="1951976"/>
            <a:ext cx="317955" cy="7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3394474" y="2797867"/>
            <a:ext cx="50798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7030A0"/>
                </a:solidFill>
              </a:rPr>
              <a:t>600 * 3 </a:t>
            </a:r>
            <a:br>
              <a:rPr lang="cs-CZ" sz="4000" b="1" dirty="0">
                <a:solidFill>
                  <a:srgbClr val="7030A0"/>
                </a:solidFill>
              </a:rPr>
            </a:br>
            <a:r>
              <a:rPr lang="cs-CZ" sz="4000" b="1" dirty="0">
                <a:solidFill>
                  <a:srgbClr val="7030A0"/>
                </a:solidFill>
              </a:rPr>
              <a:t>= 1800 l/domácnost</a:t>
            </a:r>
            <a:br>
              <a:rPr lang="cs-CZ" sz="4000" b="1" dirty="0">
                <a:solidFill>
                  <a:srgbClr val="7030A0"/>
                </a:solidFill>
              </a:rPr>
            </a:br>
            <a:r>
              <a:rPr lang="cs-CZ" sz="4000" b="1" dirty="0">
                <a:solidFill>
                  <a:srgbClr val="7030A0"/>
                </a:solidFill>
              </a:rPr>
              <a:t>1800/120 = 15 nádob za rok</a:t>
            </a:r>
            <a:endParaRPr lang="cs-CZ" sz="3600" b="1" strike="sngStrike" dirty="0">
              <a:solidFill>
                <a:srgbClr val="7030A0"/>
              </a:solidFill>
            </a:endParaRPr>
          </a:p>
        </p:txBody>
      </p:sp>
      <p:pic>
        <p:nvPicPr>
          <p:cNvPr id="23" name="Obrázek 22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40BED2EA-AE06-4AE4-B45C-86B1FBB346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269" y="2256663"/>
            <a:ext cx="2330340" cy="4333737"/>
          </a:xfrm>
          <a:prstGeom prst="rect">
            <a:avLst/>
          </a:prstGeom>
        </p:spPr>
      </p:pic>
      <p:cxnSp>
        <p:nvCxnSpPr>
          <p:cNvPr id="4" name="Přímá spojnice se šipkou 3"/>
          <p:cNvCxnSpPr/>
          <p:nvPr/>
        </p:nvCxnSpPr>
        <p:spPr>
          <a:xfrm>
            <a:off x="1825421" y="3552812"/>
            <a:ext cx="1569053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3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/>
          <p:cNvSpPr txBox="1"/>
          <p:nvPr/>
        </p:nvSpPr>
        <p:spPr>
          <a:xfrm>
            <a:off x="4420924" y="1988498"/>
            <a:ext cx="224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/>
              <a:t>/     za rok</a:t>
            </a:r>
            <a:endParaRPr lang="cs-CZ" sz="3600" b="1" strike="sngStrik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9" y="2204679"/>
            <a:ext cx="2359479" cy="43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39373FA-9DE9-49F0-88BD-8534DE8F9D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23" y="1112437"/>
            <a:ext cx="1467464" cy="13046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Levá složená závorka 18"/>
          <p:cNvSpPr/>
          <p:nvPr/>
        </p:nvSpPr>
        <p:spPr>
          <a:xfrm rot="10800000">
            <a:off x="2933692" y="2263269"/>
            <a:ext cx="247000" cy="117501"/>
          </a:xfrm>
          <a:prstGeom prst="leftBrace">
            <a:avLst>
              <a:gd name="adj1" fmla="val 94273"/>
              <a:gd name="adj2" fmla="val 49693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" name="Picture 2" descr="C:\Users\ISNO Vůdce\Desktop\120l nádoba pln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58" y="2045973"/>
            <a:ext cx="358569" cy="5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ISNO Vůdce\Desktop\120l nádoba pln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55" y="2045973"/>
            <a:ext cx="358569" cy="5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Radek\Desktop\Prezentace\Typy svozů\zeleny panak bez pozad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68" y="1951976"/>
            <a:ext cx="317955" cy="7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evá složená závorka 22"/>
          <p:cNvSpPr/>
          <p:nvPr/>
        </p:nvSpPr>
        <p:spPr>
          <a:xfrm rot="10800000">
            <a:off x="2962591" y="5251506"/>
            <a:ext cx="247000" cy="1222771"/>
          </a:xfrm>
          <a:prstGeom prst="leftBrace">
            <a:avLst>
              <a:gd name="adj1" fmla="val 94273"/>
              <a:gd name="adj2" fmla="val 49693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209591" y="4574387"/>
            <a:ext cx="5512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7030A0"/>
                </a:solidFill>
              </a:rPr>
              <a:t> </a:t>
            </a:r>
            <a:r>
              <a:rPr lang="cs-CZ" sz="3600" b="1" dirty="0"/>
              <a:t>Velká sleva za TO, </a:t>
            </a:r>
            <a:br>
              <a:rPr lang="cs-CZ" sz="3600" b="1" dirty="0"/>
            </a:br>
            <a:r>
              <a:rPr lang="cs-CZ" sz="3600" b="1" dirty="0"/>
              <a:t>ale popelnice přetékají </a:t>
            </a:r>
            <a:br>
              <a:rPr lang="cs-CZ" sz="3600" b="1" dirty="0"/>
            </a:br>
            <a:r>
              <a:rPr lang="cs-CZ" sz="3600" b="1" dirty="0"/>
              <a:t>(Nový Bydžov)</a:t>
            </a:r>
            <a:endParaRPr lang="cs-CZ" sz="3600" b="1" strike="sngStrike" dirty="0"/>
          </a:p>
        </p:txBody>
      </p:sp>
      <p:pic>
        <p:nvPicPr>
          <p:cNvPr id="26" name="Obrázek 25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D1893AB9-3C1C-48C6-822C-2A2CB3D680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269" y="2256663"/>
            <a:ext cx="2330340" cy="43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1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9" y="2204679"/>
            <a:ext cx="2359479" cy="43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39373FA-9DE9-49F0-88BD-8534DE8F9D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23" y="1112437"/>
            <a:ext cx="1467464" cy="130469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ovéPole 23"/>
          <p:cNvSpPr txBox="1"/>
          <p:nvPr/>
        </p:nvSpPr>
        <p:spPr>
          <a:xfrm>
            <a:off x="3209591" y="4654067"/>
            <a:ext cx="551276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>
                <a:solidFill>
                  <a:srgbClr val="7030A0"/>
                </a:solidFill>
              </a:rPr>
              <a:t> </a:t>
            </a:r>
            <a:r>
              <a:rPr lang="cs-CZ" sz="3600" b="1"/>
              <a:t>Kdo nedá žádnou nádobu,</a:t>
            </a:r>
            <a:br>
              <a:rPr lang="cs-CZ" sz="3600" b="1"/>
            </a:br>
            <a:r>
              <a:rPr lang="cs-CZ" sz="3600" b="1"/>
              <a:t>automaticky 1441 litrů.</a:t>
            </a:r>
            <a:endParaRPr lang="cs-CZ" sz="3600" b="1" strike="sngStrike"/>
          </a:p>
        </p:txBody>
      </p:sp>
      <p:pic>
        <p:nvPicPr>
          <p:cNvPr id="19" name="Obrázek 18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88BB549-5626-4F34-969B-452A7321F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269" y="2256663"/>
            <a:ext cx="2330340" cy="4333737"/>
          </a:xfrm>
          <a:prstGeom prst="rect">
            <a:avLst/>
          </a:prstGeom>
        </p:spPr>
      </p:pic>
      <p:cxnSp>
        <p:nvCxnSpPr>
          <p:cNvPr id="4" name="Přímá spojnice se šipkou 3"/>
          <p:cNvCxnSpPr>
            <a:cxnSpLocks/>
          </p:cNvCxnSpPr>
          <p:nvPr/>
        </p:nvCxnSpPr>
        <p:spPr>
          <a:xfrm flipV="1">
            <a:off x="1778466" y="5796644"/>
            <a:ext cx="1846477" cy="63771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10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322971" y="1655830"/>
            <a:ext cx="86067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cs-CZ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Ke svozu přistavujte</a:t>
            </a:r>
            <a:br>
              <a:rPr lang="cs-CZ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pouze plnou nádobu dále netříditelného odpadu.</a:t>
            </a:r>
          </a:p>
        </p:txBody>
      </p:sp>
      <p:pic>
        <p:nvPicPr>
          <p:cNvPr id="11" name="Obrázek 10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12" name="Picture 2" descr="C:\Users\ISNO Vůdce\Desktop\B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358" y="775621"/>
            <a:ext cx="987637" cy="97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4376057" y="1428245"/>
            <a:ext cx="45311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EKO </a:t>
            </a:r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body </a:t>
            </a:r>
            <a:b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pl-PL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za </a:t>
            </a:r>
            <a:br>
              <a:rPr lang="pl-PL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pl-PL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snižování produkce odpadů</a:t>
            </a:r>
          </a:p>
          <a:p>
            <a:pPr algn="ctr"/>
            <a:endParaRPr lang="cs-CZ" sz="5400" b="1" dirty="0">
              <a:solidFill>
                <a:schemeClr val="tx1">
                  <a:lumMod val="75000"/>
                  <a:lumOff val="25000"/>
                </a:schemeClr>
              </a:solidFill>
              <a:latin typeface="FUTURA BOLD"/>
            </a:endParaRPr>
          </a:p>
        </p:txBody>
      </p:sp>
      <p:pic>
        <p:nvPicPr>
          <p:cNvPr id="19" name="Picture 2" descr="C:\Users\ISNO Vůdce\Desktop\B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95" y="2696887"/>
            <a:ext cx="3855357" cy="28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ISNO Vůdce\Desktop\duchod bez pozadí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33" y="1136650"/>
            <a:ext cx="2284919" cy="228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20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9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12" y="2094004"/>
            <a:ext cx="2340602" cy="431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ISNO Vůdce\Desktop\B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62" y="1264920"/>
            <a:ext cx="1078701" cy="7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5762625" y="3026053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b="1" dirty="0"/>
              <a:t>+ OD</a:t>
            </a:r>
            <a:endParaRPr lang="cs-CZ" sz="9600" b="1" strike="sngStrike" dirty="0"/>
          </a:p>
        </p:txBody>
      </p:sp>
      <p:pic>
        <p:nvPicPr>
          <p:cNvPr id="19" name="Obrázek 18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sp>
        <p:nvSpPr>
          <p:cNvPr id="20" name="Volný tvar 19"/>
          <p:cNvSpPr/>
          <p:nvPr/>
        </p:nvSpPr>
        <p:spPr>
          <a:xfrm>
            <a:off x="4223721" y="3173541"/>
            <a:ext cx="1005900" cy="1382692"/>
          </a:xfrm>
          <a:custGeom>
            <a:avLst/>
            <a:gdLst>
              <a:gd name="connsiteX0" fmla="*/ 5856726 w 11937626"/>
              <a:gd name="connsiteY0" fmla="*/ 1875587 h 14620281"/>
              <a:gd name="connsiteX1" fmla="*/ 6561576 w 11937626"/>
              <a:gd name="connsiteY1" fmla="*/ 1532687 h 14620281"/>
              <a:gd name="connsiteX2" fmla="*/ 6980676 w 11937626"/>
              <a:gd name="connsiteY2" fmla="*/ 1246937 h 14620281"/>
              <a:gd name="connsiteX3" fmla="*/ 7094976 w 11937626"/>
              <a:gd name="connsiteY3" fmla="*/ 961187 h 14620281"/>
              <a:gd name="connsiteX4" fmla="*/ 6980676 w 11937626"/>
              <a:gd name="connsiteY4" fmla="*/ 789737 h 14620281"/>
              <a:gd name="connsiteX5" fmla="*/ 6694926 w 11937626"/>
              <a:gd name="connsiteY5" fmla="*/ 694487 h 14620281"/>
              <a:gd name="connsiteX6" fmla="*/ 6504426 w 11937626"/>
              <a:gd name="connsiteY6" fmla="*/ 561137 h 14620281"/>
              <a:gd name="connsiteX7" fmla="*/ 6352026 w 11937626"/>
              <a:gd name="connsiteY7" fmla="*/ 523037 h 14620281"/>
              <a:gd name="connsiteX8" fmla="*/ 6275826 w 11937626"/>
              <a:gd name="connsiteY8" fmla="*/ 523037 h 14620281"/>
              <a:gd name="connsiteX9" fmla="*/ 6332976 w 11937626"/>
              <a:gd name="connsiteY9" fmla="*/ 313487 h 14620281"/>
              <a:gd name="connsiteX10" fmla="*/ 6352026 w 11937626"/>
              <a:gd name="connsiteY10" fmla="*/ 122987 h 14620281"/>
              <a:gd name="connsiteX11" fmla="*/ 6256776 w 11937626"/>
              <a:gd name="connsiteY11" fmla="*/ 46787 h 14620281"/>
              <a:gd name="connsiteX12" fmla="*/ 6104376 w 11937626"/>
              <a:gd name="connsiteY12" fmla="*/ 103937 h 14620281"/>
              <a:gd name="connsiteX13" fmla="*/ 6085326 w 11937626"/>
              <a:gd name="connsiteY13" fmla="*/ 199187 h 14620281"/>
              <a:gd name="connsiteX14" fmla="*/ 5894826 w 11937626"/>
              <a:gd name="connsiteY14" fmla="*/ 103937 h 14620281"/>
              <a:gd name="connsiteX15" fmla="*/ 5685276 w 11937626"/>
              <a:gd name="connsiteY15" fmla="*/ 8687 h 14620281"/>
              <a:gd name="connsiteX16" fmla="*/ 5342376 w 11937626"/>
              <a:gd name="connsiteY16" fmla="*/ 8687 h 14620281"/>
              <a:gd name="connsiteX17" fmla="*/ 5132826 w 11937626"/>
              <a:gd name="connsiteY17" fmla="*/ 46787 h 14620281"/>
              <a:gd name="connsiteX18" fmla="*/ 4980426 w 11937626"/>
              <a:gd name="connsiteY18" fmla="*/ 122987 h 14620281"/>
              <a:gd name="connsiteX19" fmla="*/ 4847076 w 11937626"/>
              <a:gd name="connsiteY19" fmla="*/ 27737 h 14620281"/>
              <a:gd name="connsiteX20" fmla="*/ 4675626 w 11937626"/>
              <a:gd name="connsiteY20" fmla="*/ 27737 h 14620281"/>
              <a:gd name="connsiteX21" fmla="*/ 4485126 w 11937626"/>
              <a:gd name="connsiteY21" fmla="*/ 122987 h 14620281"/>
              <a:gd name="connsiteX22" fmla="*/ 4332726 w 11937626"/>
              <a:gd name="connsiteY22" fmla="*/ 199187 h 14620281"/>
              <a:gd name="connsiteX23" fmla="*/ 3970776 w 11937626"/>
              <a:gd name="connsiteY23" fmla="*/ 161087 h 14620281"/>
              <a:gd name="connsiteX24" fmla="*/ 3875526 w 11937626"/>
              <a:gd name="connsiteY24" fmla="*/ 275387 h 14620281"/>
              <a:gd name="connsiteX25" fmla="*/ 3761226 w 11937626"/>
              <a:gd name="connsiteY25" fmla="*/ 256337 h 14620281"/>
              <a:gd name="connsiteX26" fmla="*/ 3608826 w 11937626"/>
              <a:gd name="connsiteY26" fmla="*/ 218237 h 14620281"/>
              <a:gd name="connsiteX27" fmla="*/ 3570726 w 11937626"/>
              <a:gd name="connsiteY27" fmla="*/ 161087 h 14620281"/>
              <a:gd name="connsiteX28" fmla="*/ 3437376 w 11937626"/>
              <a:gd name="connsiteY28" fmla="*/ 199187 h 14620281"/>
              <a:gd name="connsiteX29" fmla="*/ 3342126 w 11937626"/>
              <a:gd name="connsiteY29" fmla="*/ 256337 h 14620281"/>
              <a:gd name="connsiteX30" fmla="*/ 3399276 w 11937626"/>
              <a:gd name="connsiteY30" fmla="*/ 446837 h 14620281"/>
              <a:gd name="connsiteX31" fmla="*/ 3494526 w 11937626"/>
              <a:gd name="connsiteY31" fmla="*/ 599237 h 14620281"/>
              <a:gd name="connsiteX32" fmla="*/ 3723126 w 11937626"/>
              <a:gd name="connsiteY32" fmla="*/ 884987 h 14620281"/>
              <a:gd name="connsiteX33" fmla="*/ 3913626 w 11937626"/>
              <a:gd name="connsiteY33" fmla="*/ 1170737 h 14620281"/>
              <a:gd name="connsiteX34" fmla="*/ 4180326 w 11937626"/>
              <a:gd name="connsiteY34" fmla="*/ 1456487 h 14620281"/>
              <a:gd name="connsiteX35" fmla="*/ 4294626 w 11937626"/>
              <a:gd name="connsiteY35" fmla="*/ 1799387 h 14620281"/>
              <a:gd name="connsiteX36" fmla="*/ 4389876 w 11937626"/>
              <a:gd name="connsiteY36" fmla="*/ 1970837 h 14620281"/>
              <a:gd name="connsiteX37" fmla="*/ 4161276 w 11937626"/>
              <a:gd name="connsiteY37" fmla="*/ 2142287 h 14620281"/>
              <a:gd name="connsiteX38" fmla="*/ 3875526 w 11937626"/>
              <a:gd name="connsiteY38" fmla="*/ 2313737 h 14620281"/>
              <a:gd name="connsiteX39" fmla="*/ 3589776 w 11937626"/>
              <a:gd name="connsiteY39" fmla="*/ 2599487 h 14620281"/>
              <a:gd name="connsiteX40" fmla="*/ 3265926 w 11937626"/>
              <a:gd name="connsiteY40" fmla="*/ 2809037 h 14620281"/>
              <a:gd name="connsiteX41" fmla="*/ 2999226 w 11937626"/>
              <a:gd name="connsiteY41" fmla="*/ 2999537 h 14620281"/>
              <a:gd name="connsiteX42" fmla="*/ 2770626 w 11937626"/>
              <a:gd name="connsiteY42" fmla="*/ 3209087 h 14620281"/>
              <a:gd name="connsiteX43" fmla="*/ 2599176 w 11937626"/>
              <a:gd name="connsiteY43" fmla="*/ 3380537 h 14620281"/>
              <a:gd name="connsiteX44" fmla="*/ 2275326 w 11937626"/>
              <a:gd name="connsiteY44" fmla="*/ 3666287 h 14620281"/>
              <a:gd name="connsiteX45" fmla="*/ 2027676 w 11937626"/>
              <a:gd name="connsiteY45" fmla="*/ 3856787 h 14620281"/>
              <a:gd name="connsiteX46" fmla="*/ 2008626 w 11937626"/>
              <a:gd name="connsiteY46" fmla="*/ 4047287 h 14620281"/>
              <a:gd name="connsiteX47" fmla="*/ 1913376 w 11937626"/>
              <a:gd name="connsiteY47" fmla="*/ 4561637 h 14620281"/>
              <a:gd name="connsiteX48" fmla="*/ 1856226 w 11937626"/>
              <a:gd name="connsiteY48" fmla="*/ 5075987 h 14620281"/>
              <a:gd name="connsiteX49" fmla="*/ 1837176 w 11937626"/>
              <a:gd name="connsiteY49" fmla="*/ 5590337 h 14620281"/>
              <a:gd name="connsiteX50" fmla="*/ 1780026 w 11937626"/>
              <a:gd name="connsiteY50" fmla="*/ 6390437 h 14620281"/>
              <a:gd name="connsiteX51" fmla="*/ 1760976 w 11937626"/>
              <a:gd name="connsiteY51" fmla="*/ 6961937 h 14620281"/>
              <a:gd name="connsiteX52" fmla="*/ 1703826 w 11937626"/>
              <a:gd name="connsiteY52" fmla="*/ 7571537 h 14620281"/>
              <a:gd name="connsiteX53" fmla="*/ 1646676 w 11937626"/>
              <a:gd name="connsiteY53" fmla="*/ 8295437 h 14620281"/>
              <a:gd name="connsiteX54" fmla="*/ 1646676 w 11937626"/>
              <a:gd name="connsiteY54" fmla="*/ 8752637 h 14620281"/>
              <a:gd name="connsiteX55" fmla="*/ 1722876 w 11937626"/>
              <a:gd name="connsiteY55" fmla="*/ 8905037 h 14620281"/>
              <a:gd name="connsiteX56" fmla="*/ 1856226 w 11937626"/>
              <a:gd name="connsiteY56" fmla="*/ 9095537 h 14620281"/>
              <a:gd name="connsiteX57" fmla="*/ 1913376 w 11937626"/>
              <a:gd name="connsiteY57" fmla="*/ 9209837 h 14620281"/>
              <a:gd name="connsiteX58" fmla="*/ 1818126 w 11937626"/>
              <a:gd name="connsiteY58" fmla="*/ 9400337 h 14620281"/>
              <a:gd name="connsiteX59" fmla="*/ 1665726 w 11937626"/>
              <a:gd name="connsiteY59" fmla="*/ 9667037 h 14620281"/>
              <a:gd name="connsiteX60" fmla="*/ 1627626 w 11937626"/>
              <a:gd name="connsiteY60" fmla="*/ 9876587 h 14620281"/>
              <a:gd name="connsiteX61" fmla="*/ 1608576 w 11937626"/>
              <a:gd name="connsiteY61" fmla="*/ 10105187 h 14620281"/>
              <a:gd name="connsiteX62" fmla="*/ 1437126 w 11937626"/>
              <a:gd name="connsiteY62" fmla="*/ 10467137 h 14620281"/>
              <a:gd name="connsiteX63" fmla="*/ 1379976 w 11937626"/>
              <a:gd name="connsiteY63" fmla="*/ 10752887 h 14620281"/>
              <a:gd name="connsiteX64" fmla="*/ 1303776 w 11937626"/>
              <a:gd name="connsiteY64" fmla="*/ 11076737 h 14620281"/>
              <a:gd name="connsiteX65" fmla="*/ 1227576 w 11937626"/>
              <a:gd name="connsiteY65" fmla="*/ 11324387 h 14620281"/>
              <a:gd name="connsiteX66" fmla="*/ 1189476 w 11937626"/>
              <a:gd name="connsiteY66" fmla="*/ 11572037 h 14620281"/>
              <a:gd name="connsiteX67" fmla="*/ 1151376 w 11937626"/>
              <a:gd name="connsiteY67" fmla="*/ 11762537 h 14620281"/>
              <a:gd name="connsiteX68" fmla="*/ 1151376 w 11937626"/>
              <a:gd name="connsiteY68" fmla="*/ 12143537 h 14620281"/>
              <a:gd name="connsiteX69" fmla="*/ 1170426 w 11937626"/>
              <a:gd name="connsiteY69" fmla="*/ 12219737 h 14620281"/>
              <a:gd name="connsiteX70" fmla="*/ 1227576 w 11937626"/>
              <a:gd name="connsiteY70" fmla="*/ 12353087 h 14620281"/>
              <a:gd name="connsiteX71" fmla="*/ 1170426 w 11937626"/>
              <a:gd name="connsiteY71" fmla="*/ 12429287 h 14620281"/>
              <a:gd name="connsiteX72" fmla="*/ 960876 w 11937626"/>
              <a:gd name="connsiteY72" fmla="*/ 12543587 h 14620281"/>
              <a:gd name="connsiteX73" fmla="*/ 637026 w 11937626"/>
              <a:gd name="connsiteY73" fmla="*/ 12810287 h 14620281"/>
              <a:gd name="connsiteX74" fmla="*/ 427476 w 11937626"/>
              <a:gd name="connsiteY74" fmla="*/ 12943637 h 14620281"/>
              <a:gd name="connsiteX75" fmla="*/ 198876 w 11937626"/>
              <a:gd name="connsiteY75" fmla="*/ 13019837 h 14620281"/>
              <a:gd name="connsiteX76" fmla="*/ 65526 w 11937626"/>
              <a:gd name="connsiteY76" fmla="*/ 13038887 h 14620281"/>
              <a:gd name="connsiteX77" fmla="*/ 8376 w 11937626"/>
              <a:gd name="connsiteY77" fmla="*/ 13057937 h 14620281"/>
              <a:gd name="connsiteX78" fmla="*/ 8376 w 11937626"/>
              <a:gd name="connsiteY78" fmla="*/ 13172237 h 14620281"/>
              <a:gd name="connsiteX79" fmla="*/ 84576 w 11937626"/>
              <a:gd name="connsiteY79" fmla="*/ 13324637 h 14620281"/>
              <a:gd name="connsiteX80" fmla="*/ 351276 w 11937626"/>
              <a:gd name="connsiteY80" fmla="*/ 13515137 h 14620281"/>
              <a:gd name="connsiteX81" fmla="*/ 541776 w 11937626"/>
              <a:gd name="connsiteY81" fmla="*/ 13629437 h 14620281"/>
              <a:gd name="connsiteX82" fmla="*/ 732276 w 11937626"/>
              <a:gd name="connsiteY82" fmla="*/ 13743737 h 14620281"/>
              <a:gd name="connsiteX83" fmla="*/ 941826 w 11937626"/>
              <a:gd name="connsiteY83" fmla="*/ 13858037 h 14620281"/>
              <a:gd name="connsiteX84" fmla="*/ 1208526 w 11937626"/>
              <a:gd name="connsiteY84" fmla="*/ 13991387 h 14620281"/>
              <a:gd name="connsiteX85" fmla="*/ 1456176 w 11937626"/>
              <a:gd name="connsiteY85" fmla="*/ 14105687 h 14620281"/>
              <a:gd name="connsiteX86" fmla="*/ 1722876 w 11937626"/>
              <a:gd name="connsiteY86" fmla="*/ 14239037 h 14620281"/>
              <a:gd name="connsiteX87" fmla="*/ 1989576 w 11937626"/>
              <a:gd name="connsiteY87" fmla="*/ 14315237 h 14620281"/>
              <a:gd name="connsiteX88" fmla="*/ 2370576 w 11937626"/>
              <a:gd name="connsiteY88" fmla="*/ 14372387 h 14620281"/>
              <a:gd name="connsiteX89" fmla="*/ 2903976 w 11937626"/>
              <a:gd name="connsiteY89" fmla="*/ 14448587 h 14620281"/>
              <a:gd name="connsiteX90" fmla="*/ 3894576 w 11937626"/>
              <a:gd name="connsiteY90" fmla="*/ 14429537 h 14620281"/>
              <a:gd name="connsiteX91" fmla="*/ 4580376 w 11937626"/>
              <a:gd name="connsiteY91" fmla="*/ 14429537 h 14620281"/>
              <a:gd name="connsiteX92" fmla="*/ 5380476 w 11937626"/>
              <a:gd name="connsiteY92" fmla="*/ 14467637 h 14620281"/>
              <a:gd name="connsiteX93" fmla="*/ 6028176 w 11937626"/>
              <a:gd name="connsiteY93" fmla="*/ 14467637 h 14620281"/>
              <a:gd name="connsiteX94" fmla="*/ 6771126 w 11937626"/>
              <a:gd name="connsiteY94" fmla="*/ 14524787 h 14620281"/>
              <a:gd name="connsiteX95" fmla="*/ 7971276 w 11937626"/>
              <a:gd name="connsiteY95" fmla="*/ 14562887 h 14620281"/>
              <a:gd name="connsiteX96" fmla="*/ 8866626 w 11937626"/>
              <a:gd name="connsiteY96" fmla="*/ 14620037 h 14620281"/>
              <a:gd name="connsiteX97" fmla="*/ 9495276 w 11937626"/>
              <a:gd name="connsiteY97" fmla="*/ 14581937 h 14620281"/>
              <a:gd name="connsiteX98" fmla="*/ 9933426 w 11937626"/>
              <a:gd name="connsiteY98" fmla="*/ 14543837 h 14620281"/>
              <a:gd name="connsiteX99" fmla="*/ 10390626 w 11937626"/>
              <a:gd name="connsiteY99" fmla="*/ 14486687 h 14620281"/>
              <a:gd name="connsiteX100" fmla="*/ 10600176 w 11937626"/>
              <a:gd name="connsiteY100" fmla="*/ 14391437 h 14620281"/>
              <a:gd name="connsiteX101" fmla="*/ 10866876 w 11937626"/>
              <a:gd name="connsiteY101" fmla="*/ 14334287 h 14620281"/>
              <a:gd name="connsiteX102" fmla="*/ 11228826 w 11937626"/>
              <a:gd name="connsiteY102" fmla="*/ 14219987 h 14620281"/>
              <a:gd name="connsiteX103" fmla="*/ 11419326 w 11937626"/>
              <a:gd name="connsiteY103" fmla="*/ 14162837 h 14620281"/>
              <a:gd name="connsiteX104" fmla="*/ 11686026 w 11937626"/>
              <a:gd name="connsiteY104" fmla="*/ 14124737 h 14620281"/>
              <a:gd name="connsiteX105" fmla="*/ 11914626 w 11937626"/>
              <a:gd name="connsiteY105" fmla="*/ 14067587 h 14620281"/>
              <a:gd name="connsiteX106" fmla="*/ 11914626 w 11937626"/>
              <a:gd name="connsiteY106" fmla="*/ 13991387 h 14620281"/>
              <a:gd name="connsiteX107" fmla="*/ 11781276 w 11937626"/>
              <a:gd name="connsiteY107" fmla="*/ 13858037 h 14620281"/>
              <a:gd name="connsiteX108" fmla="*/ 11324076 w 11937626"/>
              <a:gd name="connsiteY108" fmla="*/ 13610387 h 14620281"/>
              <a:gd name="connsiteX109" fmla="*/ 11114526 w 11937626"/>
              <a:gd name="connsiteY109" fmla="*/ 13553237 h 14620281"/>
              <a:gd name="connsiteX110" fmla="*/ 10866876 w 11937626"/>
              <a:gd name="connsiteY110" fmla="*/ 13419887 h 14620281"/>
              <a:gd name="connsiteX111" fmla="*/ 10676376 w 11937626"/>
              <a:gd name="connsiteY111" fmla="*/ 13324637 h 14620281"/>
              <a:gd name="connsiteX112" fmla="*/ 10619226 w 11937626"/>
              <a:gd name="connsiteY112" fmla="*/ 13229387 h 14620281"/>
              <a:gd name="connsiteX113" fmla="*/ 10600176 w 11937626"/>
              <a:gd name="connsiteY113" fmla="*/ 13076987 h 14620281"/>
              <a:gd name="connsiteX114" fmla="*/ 10543026 w 11937626"/>
              <a:gd name="connsiteY114" fmla="*/ 12867437 h 14620281"/>
              <a:gd name="connsiteX115" fmla="*/ 10428726 w 11937626"/>
              <a:gd name="connsiteY115" fmla="*/ 12695987 h 14620281"/>
              <a:gd name="connsiteX116" fmla="*/ 10352526 w 11937626"/>
              <a:gd name="connsiteY116" fmla="*/ 12600737 h 14620281"/>
              <a:gd name="connsiteX117" fmla="*/ 10314426 w 11937626"/>
              <a:gd name="connsiteY117" fmla="*/ 12429287 h 14620281"/>
              <a:gd name="connsiteX118" fmla="*/ 10219176 w 11937626"/>
              <a:gd name="connsiteY118" fmla="*/ 12314987 h 14620281"/>
              <a:gd name="connsiteX119" fmla="*/ 10257276 w 11937626"/>
              <a:gd name="connsiteY119" fmla="*/ 12067337 h 14620281"/>
              <a:gd name="connsiteX120" fmla="*/ 10238226 w 11937626"/>
              <a:gd name="connsiteY120" fmla="*/ 11743487 h 14620281"/>
              <a:gd name="connsiteX121" fmla="*/ 10200126 w 11937626"/>
              <a:gd name="connsiteY121" fmla="*/ 11438687 h 14620281"/>
              <a:gd name="connsiteX122" fmla="*/ 10200126 w 11937626"/>
              <a:gd name="connsiteY122" fmla="*/ 10981487 h 14620281"/>
              <a:gd name="connsiteX123" fmla="*/ 10085826 w 11937626"/>
              <a:gd name="connsiteY123" fmla="*/ 10638587 h 14620281"/>
              <a:gd name="connsiteX124" fmla="*/ 10028676 w 11937626"/>
              <a:gd name="connsiteY124" fmla="*/ 10162337 h 14620281"/>
              <a:gd name="connsiteX125" fmla="*/ 9952476 w 11937626"/>
              <a:gd name="connsiteY125" fmla="*/ 9895637 h 14620281"/>
              <a:gd name="connsiteX126" fmla="*/ 9895326 w 11937626"/>
              <a:gd name="connsiteY126" fmla="*/ 9590837 h 14620281"/>
              <a:gd name="connsiteX127" fmla="*/ 9819126 w 11937626"/>
              <a:gd name="connsiteY127" fmla="*/ 9286037 h 14620281"/>
              <a:gd name="connsiteX128" fmla="*/ 9723876 w 11937626"/>
              <a:gd name="connsiteY128" fmla="*/ 9076487 h 14620281"/>
              <a:gd name="connsiteX129" fmla="*/ 9704826 w 11937626"/>
              <a:gd name="connsiteY129" fmla="*/ 8924087 h 14620281"/>
              <a:gd name="connsiteX130" fmla="*/ 9666726 w 11937626"/>
              <a:gd name="connsiteY130" fmla="*/ 8790737 h 14620281"/>
              <a:gd name="connsiteX131" fmla="*/ 9609576 w 11937626"/>
              <a:gd name="connsiteY131" fmla="*/ 8619287 h 14620281"/>
              <a:gd name="connsiteX132" fmla="*/ 9552426 w 11937626"/>
              <a:gd name="connsiteY132" fmla="*/ 8504987 h 14620281"/>
              <a:gd name="connsiteX133" fmla="*/ 9609576 w 11937626"/>
              <a:gd name="connsiteY133" fmla="*/ 8333537 h 14620281"/>
              <a:gd name="connsiteX134" fmla="*/ 9685776 w 11937626"/>
              <a:gd name="connsiteY134" fmla="*/ 8143037 h 14620281"/>
              <a:gd name="connsiteX135" fmla="*/ 9723876 w 11937626"/>
              <a:gd name="connsiteY135" fmla="*/ 7971587 h 14620281"/>
              <a:gd name="connsiteX136" fmla="*/ 9742926 w 11937626"/>
              <a:gd name="connsiteY136" fmla="*/ 7628687 h 14620281"/>
              <a:gd name="connsiteX137" fmla="*/ 9723876 w 11937626"/>
              <a:gd name="connsiteY137" fmla="*/ 7381037 h 14620281"/>
              <a:gd name="connsiteX138" fmla="*/ 9723876 w 11937626"/>
              <a:gd name="connsiteY138" fmla="*/ 7057187 h 14620281"/>
              <a:gd name="connsiteX139" fmla="*/ 9723876 w 11937626"/>
              <a:gd name="connsiteY139" fmla="*/ 6771437 h 14620281"/>
              <a:gd name="connsiteX140" fmla="*/ 9761976 w 11937626"/>
              <a:gd name="connsiteY140" fmla="*/ 6485687 h 14620281"/>
              <a:gd name="connsiteX141" fmla="*/ 9819126 w 11937626"/>
              <a:gd name="connsiteY141" fmla="*/ 6199937 h 14620281"/>
              <a:gd name="connsiteX142" fmla="*/ 9819126 w 11937626"/>
              <a:gd name="connsiteY142" fmla="*/ 5857037 h 14620281"/>
              <a:gd name="connsiteX143" fmla="*/ 9819126 w 11937626"/>
              <a:gd name="connsiteY143" fmla="*/ 5323637 h 14620281"/>
              <a:gd name="connsiteX144" fmla="*/ 9800076 w 11937626"/>
              <a:gd name="connsiteY144" fmla="*/ 4961687 h 14620281"/>
              <a:gd name="connsiteX145" fmla="*/ 9761976 w 11937626"/>
              <a:gd name="connsiteY145" fmla="*/ 4561637 h 14620281"/>
              <a:gd name="connsiteX146" fmla="*/ 9666726 w 11937626"/>
              <a:gd name="connsiteY146" fmla="*/ 4237787 h 14620281"/>
              <a:gd name="connsiteX147" fmla="*/ 9476226 w 11937626"/>
              <a:gd name="connsiteY147" fmla="*/ 3913937 h 14620281"/>
              <a:gd name="connsiteX148" fmla="*/ 9304776 w 11937626"/>
              <a:gd name="connsiteY148" fmla="*/ 3742487 h 14620281"/>
              <a:gd name="connsiteX149" fmla="*/ 9095226 w 11937626"/>
              <a:gd name="connsiteY149" fmla="*/ 3494837 h 14620281"/>
              <a:gd name="connsiteX150" fmla="*/ 8923776 w 11937626"/>
              <a:gd name="connsiteY150" fmla="*/ 3323387 h 14620281"/>
              <a:gd name="connsiteX151" fmla="*/ 8657076 w 11937626"/>
              <a:gd name="connsiteY151" fmla="*/ 3113837 h 14620281"/>
              <a:gd name="connsiteX152" fmla="*/ 8428476 w 11937626"/>
              <a:gd name="connsiteY152" fmla="*/ 2961437 h 14620281"/>
              <a:gd name="connsiteX153" fmla="*/ 8047476 w 11937626"/>
              <a:gd name="connsiteY153" fmla="*/ 2694737 h 14620281"/>
              <a:gd name="connsiteX154" fmla="*/ 7818876 w 11937626"/>
              <a:gd name="connsiteY154" fmla="*/ 2523287 h 14620281"/>
              <a:gd name="connsiteX155" fmla="*/ 7495026 w 11937626"/>
              <a:gd name="connsiteY155" fmla="*/ 2408987 h 14620281"/>
              <a:gd name="connsiteX156" fmla="*/ 7228326 w 11937626"/>
              <a:gd name="connsiteY156" fmla="*/ 2313737 h 14620281"/>
              <a:gd name="connsiteX157" fmla="*/ 6771126 w 11937626"/>
              <a:gd name="connsiteY157" fmla="*/ 2104187 h 14620281"/>
              <a:gd name="connsiteX158" fmla="*/ 6371076 w 11937626"/>
              <a:gd name="connsiteY158" fmla="*/ 2008937 h 14620281"/>
              <a:gd name="connsiteX159" fmla="*/ 6123426 w 11937626"/>
              <a:gd name="connsiteY159" fmla="*/ 1932737 h 14620281"/>
              <a:gd name="connsiteX160" fmla="*/ 5856726 w 11937626"/>
              <a:gd name="connsiteY160" fmla="*/ 1875587 h 146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937626" h="14620281">
                <a:moveTo>
                  <a:pt x="5856726" y="1875587"/>
                </a:moveTo>
                <a:cubicBezTo>
                  <a:pt x="5929751" y="1808912"/>
                  <a:pt x="6374251" y="1637462"/>
                  <a:pt x="6561576" y="1532687"/>
                </a:cubicBezTo>
                <a:cubicBezTo>
                  <a:pt x="6748901" y="1427912"/>
                  <a:pt x="6891776" y="1342187"/>
                  <a:pt x="6980676" y="1246937"/>
                </a:cubicBezTo>
                <a:cubicBezTo>
                  <a:pt x="7069576" y="1151687"/>
                  <a:pt x="7094976" y="1037387"/>
                  <a:pt x="7094976" y="961187"/>
                </a:cubicBezTo>
                <a:cubicBezTo>
                  <a:pt x="7094976" y="884987"/>
                  <a:pt x="7047351" y="834187"/>
                  <a:pt x="6980676" y="789737"/>
                </a:cubicBezTo>
                <a:cubicBezTo>
                  <a:pt x="6914001" y="745287"/>
                  <a:pt x="6774301" y="732587"/>
                  <a:pt x="6694926" y="694487"/>
                </a:cubicBezTo>
                <a:cubicBezTo>
                  <a:pt x="6615551" y="656387"/>
                  <a:pt x="6561576" y="589712"/>
                  <a:pt x="6504426" y="561137"/>
                </a:cubicBezTo>
                <a:cubicBezTo>
                  <a:pt x="6447276" y="532562"/>
                  <a:pt x="6390126" y="529387"/>
                  <a:pt x="6352026" y="523037"/>
                </a:cubicBezTo>
                <a:cubicBezTo>
                  <a:pt x="6313926" y="516687"/>
                  <a:pt x="6279001" y="557962"/>
                  <a:pt x="6275826" y="523037"/>
                </a:cubicBezTo>
                <a:cubicBezTo>
                  <a:pt x="6272651" y="488112"/>
                  <a:pt x="6320276" y="380162"/>
                  <a:pt x="6332976" y="313487"/>
                </a:cubicBezTo>
                <a:cubicBezTo>
                  <a:pt x="6345676" y="246812"/>
                  <a:pt x="6364726" y="167437"/>
                  <a:pt x="6352026" y="122987"/>
                </a:cubicBezTo>
                <a:cubicBezTo>
                  <a:pt x="6339326" y="78537"/>
                  <a:pt x="6298051" y="49962"/>
                  <a:pt x="6256776" y="46787"/>
                </a:cubicBezTo>
                <a:cubicBezTo>
                  <a:pt x="6215501" y="43612"/>
                  <a:pt x="6132951" y="78537"/>
                  <a:pt x="6104376" y="103937"/>
                </a:cubicBezTo>
                <a:cubicBezTo>
                  <a:pt x="6075801" y="129337"/>
                  <a:pt x="6120251" y="199187"/>
                  <a:pt x="6085326" y="199187"/>
                </a:cubicBezTo>
                <a:cubicBezTo>
                  <a:pt x="6050401" y="199187"/>
                  <a:pt x="5961501" y="135687"/>
                  <a:pt x="5894826" y="103937"/>
                </a:cubicBezTo>
                <a:cubicBezTo>
                  <a:pt x="5828151" y="72187"/>
                  <a:pt x="5777351" y="24562"/>
                  <a:pt x="5685276" y="8687"/>
                </a:cubicBezTo>
                <a:cubicBezTo>
                  <a:pt x="5593201" y="-7188"/>
                  <a:pt x="5434451" y="2337"/>
                  <a:pt x="5342376" y="8687"/>
                </a:cubicBezTo>
                <a:cubicBezTo>
                  <a:pt x="5250301" y="15037"/>
                  <a:pt x="5193151" y="27737"/>
                  <a:pt x="5132826" y="46787"/>
                </a:cubicBezTo>
                <a:cubicBezTo>
                  <a:pt x="5072501" y="65837"/>
                  <a:pt x="5028051" y="126162"/>
                  <a:pt x="4980426" y="122987"/>
                </a:cubicBezTo>
                <a:cubicBezTo>
                  <a:pt x="4932801" y="119812"/>
                  <a:pt x="4897876" y="43612"/>
                  <a:pt x="4847076" y="27737"/>
                </a:cubicBezTo>
                <a:cubicBezTo>
                  <a:pt x="4796276" y="11862"/>
                  <a:pt x="4735951" y="11862"/>
                  <a:pt x="4675626" y="27737"/>
                </a:cubicBezTo>
                <a:cubicBezTo>
                  <a:pt x="4615301" y="43612"/>
                  <a:pt x="4485126" y="122987"/>
                  <a:pt x="4485126" y="122987"/>
                </a:cubicBezTo>
                <a:cubicBezTo>
                  <a:pt x="4427976" y="151562"/>
                  <a:pt x="4418451" y="192837"/>
                  <a:pt x="4332726" y="199187"/>
                </a:cubicBezTo>
                <a:cubicBezTo>
                  <a:pt x="4247001" y="205537"/>
                  <a:pt x="4046976" y="148387"/>
                  <a:pt x="3970776" y="161087"/>
                </a:cubicBezTo>
                <a:cubicBezTo>
                  <a:pt x="3894576" y="173787"/>
                  <a:pt x="3910451" y="259512"/>
                  <a:pt x="3875526" y="275387"/>
                </a:cubicBezTo>
                <a:cubicBezTo>
                  <a:pt x="3840601" y="291262"/>
                  <a:pt x="3805676" y="265862"/>
                  <a:pt x="3761226" y="256337"/>
                </a:cubicBezTo>
                <a:cubicBezTo>
                  <a:pt x="3716776" y="246812"/>
                  <a:pt x="3640576" y="234112"/>
                  <a:pt x="3608826" y="218237"/>
                </a:cubicBezTo>
                <a:cubicBezTo>
                  <a:pt x="3577076" y="202362"/>
                  <a:pt x="3599301" y="164262"/>
                  <a:pt x="3570726" y="161087"/>
                </a:cubicBezTo>
                <a:cubicBezTo>
                  <a:pt x="3542151" y="157912"/>
                  <a:pt x="3475476" y="183312"/>
                  <a:pt x="3437376" y="199187"/>
                </a:cubicBezTo>
                <a:cubicBezTo>
                  <a:pt x="3399276" y="215062"/>
                  <a:pt x="3348476" y="215062"/>
                  <a:pt x="3342126" y="256337"/>
                </a:cubicBezTo>
                <a:cubicBezTo>
                  <a:pt x="3335776" y="297612"/>
                  <a:pt x="3373876" y="389687"/>
                  <a:pt x="3399276" y="446837"/>
                </a:cubicBezTo>
                <a:cubicBezTo>
                  <a:pt x="3424676" y="503987"/>
                  <a:pt x="3440551" y="526212"/>
                  <a:pt x="3494526" y="599237"/>
                </a:cubicBezTo>
                <a:cubicBezTo>
                  <a:pt x="3548501" y="672262"/>
                  <a:pt x="3653276" y="789737"/>
                  <a:pt x="3723126" y="884987"/>
                </a:cubicBezTo>
                <a:cubicBezTo>
                  <a:pt x="3792976" y="980237"/>
                  <a:pt x="3837426" y="1075487"/>
                  <a:pt x="3913626" y="1170737"/>
                </a:cubicBezTo>
                <a:cubicBezTo>
                  <a:pt x="3989826" y="1265987"/>
                  <a:pt x="4116826" y="1351712"/>
                  <a:pt x="4180326" y="1456487"/>
                </a:cubicBezTo>
                <a:cubicBezTo>
                  <a:pt x="4243826" y="1561262"/>
                  <a:pt x="4259701" y="1713662"/>
                  <a:pt x="4294626" y="1799387"/>
                </a:cubicBezTo>
                <a:cubicBezTo>
                  <a:pt x="4329551" y="1885112"/>
                  <a:pt x="4412101" y="1913687"/>
                  <a:pt x="4389876" y="1970837"/>
                </a:cubicBezTo>
                <a:cubicBezTo>
                  <a:pt x="4367651" y="2027987"/>
                  <a:pt x="4247001" y="2085137"/>
                  <a:pt x="4161276" y="2142287"/>
                </a:cubicBezTo>
                <a:cubicBezTo>
                  <a:pt x="4075551" y="2199437"/>
                  <a:pt x="3970776" y="2237537"/>
                  <a:pt x="3875526" y="2313737"/>
                </a:cubicBezTo>
                <a:cubicBezTo>
                  <a:pt x="3780276" y="2389937"/>
                  <a:pt x="3691376" y="2516937"/>
                  <a:pt x="3589776" y="2599487"/>
                </a:cubicBezTo>
                <a:cubicBezTo>
                  <a:pt x="3488176" y="2682037"/>
                  <a:pt x="3364351" y="2742362"/>
                  <a:pt x="3265926" y="2809037"/>
                </a:cubicBezTo>
                <a:cubicBezTo>
                  <a:pt x="3167501" y="2875712"/>
                  <a:pt x="3081776" y="2932862"/>
                  <a:pt x="2999226" y="2999537"/>
                </a:cubicBezTo>
                <a:cubicBezTo>
                  <a:pt x="2916676" y="3066212"/>
                  <a:pt x="2837301" y="3145587"/>
                  <a:pt x="2770626" y="3209087"/>
                </a:cubicBezTo>
                <a:cubicBezTo>
                  <a:pt x="2703951" y="3272587"/>
                  <a:pt x="2681726" y="3304337"/>
                  <a:pt x="2599176" y="3380537"/>
                </a:cubicBezTo>
                <a:cubicBezTo>
                  <a:pt x="2516626" y="3456737"/>
                  <a:pt x="2370576" y="3586912"/>
                  <a:pt x="2275326" y="3666287"/>
                </a:cubicBezTo>
                <a:cubicBezTo>
                  <a:pt x="2180076" y="3745662"/>
                  <a:pt x="2072126" y="3793287"/>
                  <a:pt x="2027676" y="3856787"/>
                </a:cubicBezTo>
                <a:cubicBezTo>
                  <a:pt x="1983226" y="3920287"/>
                  <a:pt x="2027676" y="3929812"/>
                  <a:pt x="2008626" y="4047287"/>
                </a:cubicBezTo>
                <a:cubicBezTo>
                  <a:pt x="1989576" y="4164762"/>
                  <a:pt x="1938776" y="4390187"/>
                  <a:pt x="1913376" y="4561637"/>
                </a:cubicBezTo>
                <a:cubicBezTo>
                  <a:pt x="1887976" y="4733087"/>
                  <a:pt x="1868926" y="4904537"/>
                  <a:pt x="1856226" y="5075987"/>
                </a:cubicBezTo>
                <a:cubicBezTo>
                  <a:pt x="1843526" y="5247437"/>
                  <a:pt x="1849876" y="5371262"/>
                  <a:pt x="1837176" y="5590337"/>
                </a:cubicBezTo>
                <a:cubicBezTo>
                  <a:pt x="1824476" y="5809412"/>
                  <a:pt x="1792726" y="6161837"/>
                  <a:pt x="1780026" y="6390437"/>
                </a:cubicBezTo>
                <a:cubicBezTo>
                  <a:pt x="1767326" y="6619037"/>
                  <a:pt x="1773676" y="6765087"/>
                  <a:pt x="1760976" y="6961937"/>
                </a:cubicBezTo>
                <a:cubicBezTo>
                  <a:pt x="1748276" y="7158787"/>
                  <a:pt x="1722876" y="7349287"/>
                  <a:pt x="1703826" y="7571537"/>
                </a:cubicBezTo>
                <a:cubicBezTo>
                  <a:pt x="1684776" y="7793787"/>
                  <a:pt x="1656201" y="8098587"/>
                  <a:pt x="1646676" y="8295437"/>
                </a:cubicBezTo>
                <a:cubicBezTo>
                  <a:pt x="1637151" y="8492287"/>
                  <a:pt x="1633976" y="8651037"/>
                  <a:pt x="1646676" y="8752637"/>
                </a:cubicBezTo>
                <a:cubicBezTo>
                  <a:pt x="1659376" y="8854237"/>
                  <a:pt x="1687951" y="8847887"/>
                  <a:pt x="1722876" y="8905037"/>
                </a:cubicBezTo>
                <a:cubicBezTo>
                  <a:pt x="1757801" y="8962187"/>
                  <a:pt x="1824476" y="9044737"/>
                  <a:pt x="1856226" y="9095537"/>
                </a:cubicBezTo>
                <a:cubicBezTo>
                  <a:pt x="1887976" y="9146337"/>
                  <a:pt x="1919726" y="9159037"/>
                  <a:pt x="1913376" y="9209837"/>
                </a:cubicBezTo>
                <a:cubicBezTo>
                  <a:pt x="1907026" y="9260637"/>
                  <a:pt x="1859401" y="9324137"/>
                  <a:pt x="1818126" y="9400337"/>
                </a:cubicBezTo>
                <a:cubicBezTo>
                  <a:pt x="1776851" y="9476537"/>
                  <a:pt x="1697476" y="9587662"/>
                  <a:pt x="1665726" y="9667037"/>
                </a:cubicBezTo>
                <a:cubicBezTo>
                  <a:pt x="1633976" y="9746412"/>
                  <a:pt x="1637151" y="9803562"/>
                  <a:pt x="1627626" y="9876587"/>
                </a:cubicBezTo>
                <a:cubicBezTo>
                  <a:pt x="1618101" y="9949612"/>
                  <a:pt x="1640326" y="10006762"/>
                  <a:pt x="1608576" y="10105187"/>
                </a:cubicBezTo>
                <a:cubicBezTo>
                  <a:pt x="1576826" y="10203612"/>
                  <a:pt x="1475226" y="10359187"/>
                  <a:pt x="1437126" y="10467137"/>
                </a:cubicBezTo>
                <a:cubicBezTo>
                  <a:pt x="1399026" y="10575087"/>
                  <a:pt x="1402201" y="10651287"/>
                  <a:pt x="1379976" y="10752887"/>
                </a:cubicBezTo>
                <a:cubicBezTo>
                  <a:pt x="1357751" y="10854487"/>
                  <a:pt x="1329176" y="10981487"/>
                  <a:pt x="1303776" y="11076737"/>
                </a:cubicBezTo>
                <a:cubicBezTo>
                  <a:pt x="1278376" y="11171987"/>
                  <a:pt x="1246626" y="11241837"/>
                  <a:pt x="1227576" y="11324387"/>
                </a:cubicBezTo>
                <a:cubicBezTo>
                  <a:pt x="1208526" y="11406937"/>
                  <a:pt x="1202176" y="11499012"/>
                  <a:pt x="1189476" y="11572037"/>
                </a:cubicBezTo>
                <a:cubicBezTo>
                  <a:pt x="1176776" y="11645062"/>
                  <a:pt x="1157726" y="11667287"/>
                  <a:pt x="1151376" y="11762537"/>
                </a:cubicBezTo>
                <a:cubicBezTo>
                  <a:pt x="1145026" y="11857787"/>
                  <a:pt x="1148201" y="12067337"/>
                  <a:pt x="1151376" y="12143537"/>
                </a:cubicBezTo>
                <a:cubicBezTo>
                  <a:pt x="1154551" y="12219737"/>
                  <a:pt x="1157726" y="12184812"/>
                  <a:pt x="1170426" y="12219737"/>
                </a:cubicBezTo>
                <a:cubicBezTo>
                  <a:pt x="1183126" y="12254662"/>
                  <a:pt x="1227576" y="12318162"/>
                  <a:pt x="1227576" y="12353087"/>
                </a:cubicBezTo>
                <a:cubicBezTo>
                  <a:pt x="1227576" y="12388012"/>
                  <a:pt x="1214876" y="12397537"/>
                  <a:pt x="1170426" y="12429287"/>
                </a:cubicBezTo>
                <a:cubicBezTo>
                  <a:pt x="1125976" y="12461037"/>
                  <a:pt x="1049776" y="12480087"/>
                  <a:pt x="960876" y="12543587"/>
                </a:cubicBezTo>
                <a:cubicBezTo>
                  <a:pt x="871976" y="12607087"/>
                  <a:pt x="725926" y="12743612"/>
                  <a:pt x="637026" y="12810287"/>
                </a:cubicBezTo>
                <a:cubicBezTo>
                  <a:pt x="548126" y="12876962"/>
                  <a:pt x="500501" y="12908712"/>
                  <a:pt x="427476" y="12943637"/>
                </a:cubicBezTo>
                <a:cubicBezTo>
                  <a:pt x="354451" y="12978562"/>
                  <a:pt x="259201" y="13003962"/>
                  <a:pt x="198876" y="13019837"/>
                </a:cubicBezTo>
                <a:cubicBezTo>
                  <a:pt x="138551" y="13035712"/>
                  <a:pt x="97276" y="13032537"/>
                  <a:pt x="65526" y="13038887"/>
                </a:cubicBezTo>
                <a:cubicBezTo>
                  <a:pt x="33776" y="13045237"/>
                  <a:pt x="17901" y="13035712"/>
                  <a:pt x="8376" y="13057937"/>
                </a:cubicBezTo>
                <a:cubicBezTo>
                  <a:pt x="-1149" y="13080162"/>
                  <a:pt x="-4324" y="13127787"/>
                  <a:pt x="8376" y="13172237"/>
                </a:cubicBezTo>
                <a:cubicBezTo>
                  <a:pt x="21076" y="13216687"/>
                  <a:pt x="27426" y="13267487"/>
                  <a:pt x="84576" y="13324637"/>
                </a:cubicBezTo>
                <a:cubicBezTo>
                  <a:pt x="141726" y="13381787"/>
                  <a:pt x="275076" y="13464337"/>
                  <a:pt x="351276" y="13515137"/>
                </a:cubicBezTo>
                <a:cubicBezTo>
                  <a:pt x="427476" y="13565937"/>
                  <a:pt x="541776" y="13629437"/>
                  <a:pt x="541776" y="13629437"/>
                </a:cubicBezTo>
                <a:cubicBezTo>
                  <a:pt x="605276" y="13667537"/>
                  <a:pt x="665601" y="13705637"/>
                  <a:pt x="732276" y="13743737"/>
                </a:cubicBezTo>
                <a:cubicBezTo>
                  <a:pt x="798951" y="13781837"/>
                  <a:pt x="862451" y="13816762"/>
                  <a:pt x="941826" y="13858037"/>
                </a:cubicBezTo>
                <a:cubicBezTo>
                  <a:pt x="1021201" y="13899312"/>
                  <a:pt x="1122801" y="13950112"/>
                  <a:pt x="1208526" y="13991387"/>
                </a:cubicBezTo>
                <a:cubicBezTo>
                  <a:pt x="1294251" y="14032662"/>
                  <a:pt x="1370451" y="14064412"/>
                  <a:pt x="1456176" y="14105687"/>
                </a:cubicBezTo>
                <a:cubicBezTo>
                  <a:pt x="1541901" y="14146962"/>
                  <a:pt x="1633976" y="14204112"/>
                  <a:pt x="1722876" y="14239037"/>
                </a:cubicBezTo>
                <a:cubicBezTo>
                  <a:pt x="1811776" y="14273962"/>
                  <a:pt x="1881626" y="14293012"/>
                  <a:pt x="1989576" y="14315237"/>
                </a:cubicBezTo>
                <a:cubicBezTo>
                  <a:pt x="2097526" y="14337462"/>
                  <a:pt x="2370576" y="14372387"/>
                  <a:pt x="2370576" y="14372387"/>
                </a:cubicBezTo>
                <a:cubicBezTo>
                  <a:pt x="2522976" y="14394612"/>
                  <a:pt x="2649976" y="14439062"/>
                  <a:pt x="2903976" y="14448587"/>
                </a:cubicBezTo>
                <a:cubicBezTo>
                  <a:pt x="3157976" y="14458112"/>
                  <a:pt x="3615176" y="14432712"/>
                  <a:pt x="3894576" y="14429537"/>
                </a:cubicBezTo>
                <a:cubicBezTo>
                  <a:pt x="4173976" y="14426362"/>
                  <a:pt x="4332726" y="14423187"/>
                  <a:pt x="4580376" y="14429537"/>
                </a:cubicBezTo>
                <a:cubicBezTo>
                  <a:pt x="4828026" y="14435887"/>
                  <a:pt x="5139176" y="14461287"/>
                  <a:pt x="5380476" y="14467637"/>
                </a:cubicBezTo>
                <a:cubicBezTo>
                  <a:pt x="5621776" y="14473987"/>
                  <a:pt x="5796401" y="14458112"/>
                  <a:pt x="6028176" y="14467637"/>
                </a:cubicBezTo>
                <a:cubicBezTo>
                  <a:pt x="6259951" y="14477162"/>
                  <a:pt x="6447276" y="14508912"/>
                  <a:pt x="6771126" y="14524787"/>
                </a:cubicBezTo>
                <a:cubicBezTo>
                  <a:pt x="7094976" y="14540662"/>
                  <a:pt x="7622026" y="14547012"/>
                  <a:pt x="7971276" y="14562887"/>
                </a:cubicBezTo>
                <a:cubicBezTo>
                  <a:pt x="8320526" y="14578762"/>
                  <a:pt x="8612626" y="14616862"/>
                  <a:pt x="8866626" y="14620037"/>
                </a:cubicBezTo>
                <a:cubicBezTo>
                  <a:pt x="9120626" y="14623212"/>
                  <a:pt x="9317476" y="14594637"/>
                  <a:pt x="9495276" y="14581937"/>
                </a:cubicBezTo>
                <a:cubicBezTo>
                  <a:pt x="9673076" y="14569237"/>
                  <a:pt x="9784201" y="14559712"/>
                  <a:pt x="9933426" y="14543837"/>
                </a:cubicBezTo>
                <a:cubicBezTo>
                  <a:pt x="10082651" y="14527962"/>
                  <a:pt x="10279501" y="14512087"/>
                  <a:pt x="10390626" y="14486687"/>
                </a:cubicBezTo>
                <a:cubicBezTo>
                  <a:pt x="10501751" y="14461287"/>
                  <a:pt x="10520801" y="14416837"/>
                  <a:pt x="10600176" y="14391437"/>
                </a:cubicBezTo>
                <a:cubicBezTo>
                  <a:pt x="10679551" y="14366037"/>
                  <a:pt x="10762101" y="14362862"/>
                  <a:pt x="10866876" y="14334287"/>
                </a:cubicBezTo>
                <a:cubicBezTo>
                  <a:pt x="10971651" y="14305712"/>
                  <a:pt x="11136751" y="14248562"/>
                  <a:pt x="11228826" y="14219987"/>
                </a:cubicBezTo>
                <a:cubicBezTo>
                  <a:pt x="11320901" y="14191412"/>
                  <a:pt x="11343126" y="14178712"/>
                  <a:pt x="11419326" y="14162837"/>
                </a:cubicBezTo>
                <a:cubicBezTo>
                  <a:pt x="11495526" y="14146962"/>
                  <a:pt x="11603476" y="14140612"/>
                  <a:pt x="11686026" y="14124737"/>
                </a:cubicBezTo>
                <a:cubicBezTo>
                  <a:pt x="11768576" y="14108862"/>
                  <a:pt x="11876526" y="14089812"/>
                  <a:pt x="11914626" y="14067587"/>
                </a:cubicBezTo>
                <a:cubicBezTo>
                  <a:pt x="11952726" y="14045362"/>
                  <a:pt x="11936851" y="14026312"/>
                  <a:pt x="11914626" y="13991387"/>
                </a:cubicBezTo>
                <a:cubicBezTo>
                  <a:pt x="11892401" y="13956462"/>
                  <a:pt x="11879701" y="13921537"/>
                  <a:pt x="11781276" y="13858037"/>
                </a:cubicBezTo>
                <a:cubicBezTo>
                  <a:pt x="11682851" y="13794537"/>
                  <a:pt x="11435201" y="13661187"/>
                  <a:pt x="11324076" y="13610387"/>
                </a:cubicBezTo>
                <a:cubicBezTo>
                  <a:pt x="11212951" y="13559587"/>
                  <a:pt x="11190726" y="13584987"/>
                  <a:pt x="11114526" y="13553237"/>
                </a:cubicBezTo>
                <a:cubicBezTo>
                  <a:pt x="11038326" y="13521487"/>
                  <a:pt x="10939901" y="13457987"/>
                  <a:pt x="10866876" y="13419887"/>
                </a:cubicBezTo>
                <a:cubicBezTo>
                  <a:pt x="10793851" y="13381787"/>
                  <a:pt x="10717651" y="13356387"/>
                  <a:pt x="10676376" y="13324637"/>
                </a:cubicBezTo>
                <a:cubicBezTo>
                  <a:pt x="10635101" y="13292887"/>
                  <a:pt x="10631926" y="13270662"/>
                  <a:pt x="10619226" y="13229387"/>
                </a:cubicBezTo>
                <a:cubicBezTo>
                  <a:pt x="10606526" y="13188112"/>
                  <a:pt x="10612876" y="13137312"/>
                  <a:pt x="10600176" y="13076987"/>
                </a:cubicBezTo>
                <a:cubicBezTo>
                  <a:pt x="10587476" y="13016662"/>
                  <a:pt x="10571601" y="12930937"/>
                  <a:pt x="10543026" y="12867437"/>
                </a:cubicBezTo>
                <a:cubicBezTo>
                  <a:pt x="10514451" y="12803937"/>
                  <a:pt x="10460476" y="12740437"/>
                  <a:pt x="10428726" y="12695987"/>
                </a:cubicBezTo>
                <a:cubicBezTo>
                  <a:pt x="10396976" y="12651537"/>
                  <a:pt x="10371576" y="12645187"/>
                  <a:pt x="10352526" y="12600737"/>
                </a:cubicBezTo>
                <a:cubicBezTo>
                  <a:pt x="10333476" y="12556287"/>
                  <a:pt x="10336651" y="12476912"/>
                  <a:pt x="10314426" y="12429287"/>
                </a:cubicBezTo>
                <a:cubicBezTo>
                  <a:pt x="10292201" y="12381662"/>
                  <a:pt x="10228701" y="12375312"/>
                  <a:pt x="10219176" y="12314987"/>
                </a:cubicBezTo>
                <a:cubicBezTo>
                  <a:pt x="10209651" y="12254662"/>
                  <a:pt x="10254101" y="12162587"/>
                  <a:pt x="10257276" y="12067337"/>
                </a:cubicBezTo>
                <a:cubicBezTo>
                  <a:pt x="10260451" y="11972087"/>
                  <a:pt x="10247751" y="11848262"/>
                  <a:pt x="10238226" y="11743487"/>
                </a:cubicBezTo>
                <a:cubicBezTo>
                  <a:pt x="10228701" y="11638712"/>
                  <a:pt x="10206476" y="11565687"/>
                  <a:pt x="10200126" y="11438687"/>
                </a:cubicBezTo>
                <a:cubicBezTo>
                  <a:pt x="10193776" y="11311687"/>
                  <a:pt x="10219176" y="11114837"/>
                  <a:pt x="10200126" y="10981487"/>
                </a:cubicBezTo>
                <a:cubicBezTo>
                  <a:pt x="10181076" y="10848137"/>
                  <a:pt x="10114401" y="10775112"/>
                  <a:pt x="10085826" y="10638587"/>
                </a:cubicBezTo>
                <a:cubicBezTo>
                  <a:pt x="10057251" y="10502062"/>
                  <a:pt x="10050901" y="10286162"/>
                  <a:pt x="10028676" y="10162337"/>
                </a:cubicBezTo>
                <a:cubicBezTo>
                  <a:pt x="10006451" y="10038512"/>
                  <a:pt x="9974701" y="9990887"/>
                  <a:pt x="9952476" y="9895637"/>
                </a:cubicBezTo>
                <a:cubicBezTo>
                  <a:pt x="9930251" y="9800387"/>
                  <a:pt x="9917551" y="9692437"/>
                  <a:pt x="9895326" y="9590837"/>
                </a:cubicBezTo>
                <a:cubicBezTo>
                  <a:pt x="9873101" y="9489237"/>
                  <a:pt x="9847701" y="9371762"/>
                  <a:pt x="9819126" y="9286037"/>
                </a:cubicBezTo>
                <a:cubicBezTo>
                  <a:pt x="9790551" y="9200312"/>
                  <a:pt x="9742926" y="9136812"/>
                  <a:pt x="9723876" y="9076487"/>
                </a:cubicBezTo>
                <a:cubicBezTo>
                  <a:pt x="9704826" y="9016162"/>
                  <a:pt x="9714351" y="8971712"/>
                  <a:pt x="9704826" y="8924087"/>
                </a:cubicBezTo>
                <a:cubicBezTo>
                  <a:pt x="9695301" y="8876462"/>
                  <a:pt x="9682601" y="8841537"/>
                  <a:pt x="9666726" y="8790737"/>
                </a:cubicBezTo>
                <a:cubicBezTo>
                  <a:pt x="9650851" y="8739937"/>
                  <a:pt x="9628626" y="8666912"/>
                  <a:pt x="9609576" y="8619287"/>
                </a:cubicBezTo>
                <a:cubicBezTo>
                  <a:pt x="9590526" y="8571662"/>
                  <a:pt x="9552426" y="8552612"/>
                  <a:pt x="9552426" y="8504987"/>
                </a:cubicBezTo>
                <a:cubicBezTo>
                  <a:pt x="9552426" y="8457362"/>
                  <a:pt x="9587351" y="8393862"/>
                  <a:pt x="9609576" y="8333537"/>
                </a:cubicBezTo>
                <a:cubicBezTo>
                  <a:pt x="9631801" y="8273212"/>
                  <a:pt x="9666726" y="8203362"/>
                  <a:pt x="9685776" y="8143037"/>
                </a:cubicBezTo>
                <a:cubicBezTo>
                  <a:pt x="9704826" y="8082712"/>
                  <a:pt x="9714351" y="8057312"/>
                  <a:pt x="9723876" y="7971587"/>
                </a:cubicBezTo>
                <a:cubicBezTo>
                  <a:pt x="9733401" y="7885862"/>
                  <a:pt x="9742926" y="7727112"/>
                  <a:pt x="9742926" y="7628687"/>
                </a:cubicBezTo>
                <a:cubicBezTo>
                  <a:pt x="9742926" y="7530262"/>
                  <a:pt x="9727051" y="7476287"/>
                  <a:pt x="9723876" y="7381037"/>
                </a:cubicBezTo>
                <a:cubicBezTo>
                  <a:pt x="9720701" y="7285787"/>
                  <a:pt x="9723876" y="7057187"/>
                  <a:pt x="9723876" y="7057187"/>
                </a:cubicBezTo>
                <a:cubicBezTo>
                  <a:pt x="9723876" y="6955587"/>
                  <a:pt x="9717526" y="6866687"/>
                  <a:pt x="9723876" y="6771437"/>
                </a:cubicBezTo>
                <a:cubicBezTo>
                  <a:pt x="9730226" y="6676187"/>
                  <a:pt x="9746101" y="6580937"/>
                  <a:pt x="9761976" y="6485687"/>
                </a:cubicBezTo>
                <a:cubicBezTo>
                  <a:pt x="9777851" y="6390437"/>
                  <a:pt x="9809601" y="6304712"/>
                  <a:pt x="9819126" y="6199937"/>
                </a:cubicBezTo>
                <a:cubicBezTo>
                  <a:pt x="9828651" y="6095162"/>
                  <a:pt x="9819126" y="5857037"/>
                  <a:pt x="9819126" y="5857037"/>
                </a:cubicBezTo>
                <a:cubicBezTo>
                  <a:pt x="9819126" y="5710987"/>
                  <a:pt x="9822301" y="5472862"/>
                  <a:pt x="9819126" y="5323637"/>
                </a:cubicBezTo>
                <a:cubicBezTo>
                  <a:pt x="9815951" y="5174412"/>
                  <a:pt x="9809601" y="5088687"/>
                  <a:pt x="9800076" y="4961687"/>
                </a:cubicBezTo>
                <a:cubicBezTo>
                  <a:pt x="9790551" y="4834687"/>
                  <a:pt x="9784201" y="4682287"/>
                  <a:pt x="9761976" y="4561637"/>
                </a:cubicBezTo>
                <a:cubicBezTo>
                  <a:pt x="9739751" y="4440987"/>
                  <a:pt x="9714351" y="4345737"/>
                  <a:pt x="9666726" y="4237787"/>
                </a:cubicBezTo>
                <a:cubicBezTo>
                  <a:pt x="9619101" y="4129837"/>
                  <a:pt x="9536551" y="3996487"/>
                  <a:pt x="9476226" y="3913937"/>
                </a:cubicBezTo>
                <a:cubicBezTo>
                  <a:pt x="9415901" y="3831387"/>
                  <a:pt x="9368276" y="3812337"/>
                  <a:pt x="9304776" y="3742487"/>
                </a:cubicBezTo>
                <a:cubicBezTo>
                  <a:pt x="9241276" y="3672637"/>
                  <a:pt x="9158726" y="3564687"/>
                  <a:pt x="9095226" y="3494837"/>
                </a:cubicBezTo>
                <a:cubicBezTo>
                  <a:pt x="9031726" y="3424987"/>
                  <a:pt x="8996801" y="3386887"/>
                  <a:pt x="8923776" y="3323387"/>
                </a:cubicBezTo>
                <a:cubicBezTo>
                  <a:pt x="8850751" y="3259887"/>
                  <a:pt x="8739626" y="3174162"/>
                  <a:pt x="8657076" y="3113837"/>
                </a:cubicBezTo>
                <a:cubicBezTo>
                  <a:pt x="8574526" y="3053512"/>
                  <a:pt x="8530076" y="3031287"/>
                  <a:pt x="8428476" y="2961437"/>
                </a:cubicBezTo>
                <a:cubicBezTo>
                  <a:pt x="8326876" y="2891587"/>
                  <a:pt x="8149076" y="2767762"/>
                  <a:pt x="8047476" y="2694737"/>
                </a:cubicBezTo>
                <a:cubicBezTo>
                  <a:pt x="7945876" y="2621712"/>
                  <a:pt x="7910951" y="2570912"/>
                  <a:pt x="7818876" y="2523287"/>
                </a:cubicBezTo>
                <a:cubicBezTo>
                  <a:pt x="7726801" y="2475662"/>
                  <a:pt x="7495026" y="2408987"/>
                  <a:pt x="7495026" y="2408987"/>
                </a:cubicBezTo>
                <a:cubicBezTo>
                  <a:pt x="7396601" y="2374062"/>
                  <a:pt x="7348976" y="2364537"/>
                  <a:pt x="7228326" y="2313737"/>
                </a:cubicBezTo>
                <a:cubicBezTo>
                  <a:pt x="7107676" y="2262937"/>
                  <a:pt x="6914001" y="2154987"/>
                  <a:pt x="6771126" y="2104187"/>
                </a:cubicBezTo>
                <a:cubicBezTo>
                  <a:pt x="6628251" y="2053387"/>
                  <a:pt x="6479026" y="2037512"/>
                  <a:pt x="6371076" y="2008937"/>
                </a:cubicBezTo>
                <a:cubicBezTo>
                  <a:pt x="6263126" y="1980362"/>
                  <a:pt x="6202801" y="1954962"/>
                  <a:pt x="6123426" y="1932737"/>
                </a:cubicBezTo>
                <a:cubicBezTo>
                  <a:pt x="6044051" y="1910512"/>
                  <a:pt x="5783701" y="1942262"/>
                  <a:pt x="5856726" y="1875587"/>
                </a:cubicBez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21" name="Volný tvar 20"/>
          <p:cNvSpPr/>
          <p:nvPr/>
        </p:nvSpPr>
        <p:spPr>
          <a:xfrm>
            <a:off x="4612813" y="3189308"/>
            <a:ext cx="1031428" cy="1382692"/>
          </a:xfrm>
          <a:custGeom>
            <a:avLst/>
            <a:gdLst>
              <a:gd name="connsiteX0" fmla="*/ 5856726 w 11937626"/>
              <a:gd name="connsiteY0" fmla="*/ 1875587 h 14620281"/>
              <a:gd name="connsiteX1" fmla="*/ 6561576 w 11937626"/>
              <a:gd name="connsiteY1" fmla="*/ 1532687 h 14620281"/>
              <a:gd name="connsiteX2" fmla="*/ 6980676 w 11937626"/>
              <a:gd name="connsiteY2" fmla="*/ 1246937 h 14620281"/>
              <a:gd name="connsiteX3" fmla="*/ 7094976 w 11937626"/>
              <a:gd name="connsiteY3" fmla="*/ 961187 h 14620281"/>
              <a:gd name="connsiteX4" fmla="*/ 6980676 w 11937626"/>
              <a:gd name="connsiteY4" fmla="*/ 789737 h 14620281"/>
              <a:gd name="connsiteX5" fmla="*/ 6694926 w 11937626"/>
              <a:gd name="connsiteY5" fmla="*/ 694487 h 14620281"/>
              <a:gd name="connsiteX6" fmla="*/ 6504426 w 11937626"/>
              <a:gd name="connsiteY6" fmla="*/ 561137 h 14620281"/>
              <a:gd name="connsiteX7" fmla="*/ 6352026 w 11937626"/>
              <a:gd name="connsiteY7" fmla="*/ 523037 h 14620281"/>
              <a:gd name="connsiteX8" fmla="*/ 6275826 w 11937626"/>
              <a:gd name="connsiteY8" fmla="*/ 523037 h 14620281"/>
              <a:gd name="connsiteX9" fmla="*/ 6332976 w 11937626"/>
              <a:gd name="connsiteY9" fmla="*/ 313487 h 14620281"/>
              <a:gd name="connsiteX10" fmla="*/ 6352026 w 11937626"/>
              <a:gd name="connsiteY10" fmla="*/ 122987 h 14620281"/>
              <a:gd name="connsiteX11" fmla="*/ 6256776 w 11937626"/>
              <a:gd name="connsiteY11" fmla="*/ 46787 h 14620281"/>
              <a:gd name="connsiteX12" fmla="*/ 6104376 w 11937626"/>
              <a:gd name="connsiteY12" fmla="*/ 103937 h 14620281"/>
              <a:gd name="connsiteX13" fmla="*/ 6085326 w 11937626"/>
              <a:gd name="connsiteY13" fmla="*/ 199187 h 14620281"/>
              <a:gd name="connsiteX14" fmla="*/ 5894826 w 11937626"/>
              <a:gd name="connsiteY14" fmla="*/ 103937 h 14620281"/>
              <a:gd name="connsiteX15" fmla="*/ 5685276 w 11937626"/>
              <a:gd name="connsiteY15" fmla="*/ 8687 h 14620281"/>
              <a:gd name="connsiteX16" fmla="*/ 5342376 w 11937626"/>
              <a:gd name="connsiteY16" fmla="*/ 8687 h 14620281"/>
              <a:gd name="connsiteX17" fmla="*/ 5132826 w 11937626"/>
              <a:gd name="connsiteY17" fmla="*/ 46787 h 14620281"/>
              <a:gd name="connsiteX18" fmla="*/ 4980426 w 11937626"/>
              <a:gd name="connsiteY18" fmla="*/ 122987 h 14620281"/>
              <a:gd name="connsiteX19" fmla="*/ 4847076 w 11937626"/>
              <a:gd name="connsiteY19" fmla="*/ 27737 h 14620281"/>
              <a:gd name="connsiteX20" fmla="*/ 4675626 w 11937626"/>
              <a:gd name="connsiteY20" fmla="*/ 27737 h 14620281"/>
              <a:gd name="connsiteX21" fmla="*/ 4485126 w 11937626"/>
              <a:gd name="connsiteY21" fmla="*/ 122987 h 14620281"/>
              <a:gd name="connsiteX22" fmla="*/ 4332726 w 11937626"/>
              <a:gd name="connsiteY22" fmla="*/ 199187 h 14620281"/>
              <a:gd name="connsiteX23" fmla="*/ 3970776 w 11937626"/>
              <a:gd name="connsiteY23" fmla="*/ 161087 h 14620281"/>
              <a:gd name="connsiteX24" fmla="*/ 3875526 w 11937626"/>
              <a:gd name="connsiteY24" fmla="*/ 275387 h 14620281"/>
              <a:gd name="connsiteX25" fmla="*/ 3761226 w 11937626"/>
              <a:gd name="connsiteY25" fmla="*/ 256337 h 14620281"/>
              <a:gd name="connsiteX26" fmla="*/ 3608826 w 11937626"/>
              <a:gd name="connsiteY26" fmla="*/ 218237 h 14620281"/>
              <a:gd name="connsiteX27" fmla="*/ 3570726 w 11937626"/>
              <a:gd name="connsiteY27" fmla="*/ 161087 h 14620281"/>
              <a:gd name="connsiteX28" fmla="*/ 3437376 w 11937626"/>
              <a:gd name="connsiteY28" fmla="*/ 199187 h 14620281"/>
              <a:gd name="connsiteX29" fmla="*/ 3342126 w 11937626"/>
              <a:gd name="connsiteY29" fmla="*/ 256337 h 14620281"/>
              <a:gd name="connsiteX30" fmla="*/ 3399276 w 11937626"/>
              <a:gd name="connsiteY30" fmla="*/ 446837 h 14620281"/>
              <a:gd name="connsiteX31" fmla="*/ 3494526 w 11937626"/>
              <a:gd name="connsiteY31" fmla="*/ 599237 h 14620281"/>
              <a:gd name="connsiteX32" fmla="*/ 3723126 w 11937626"/>
              <a:gd name="connsiteY32" fmla="*/ 884987 h 14620281"/>
              <a:gd name="connsiteX33" fmla="*/ 3913626 w 11937626"/>
              <a:gd name="connsiteY33" fmla="*/ 1170737 h 14620281"/>
              <a:gd name="connsiteX34" fmla="*/ 4180326 w 11937626"/>
              <a:gd name="connsiteY34" fmla="*/ 1456487 h 14620281"/>
              <a:gd name="connsiteX35" fmla="*/ 4294626 w 11937626"/>
              <a:gd name="connsiteY35" fmla="*/ 1799387 h 14620281"/>
              <a:gd name="connsiteX36" fmla="*/ 4389876 w 11937626"/>
              <a:gd name="connsiteY36" fmla="*/ 1970837 h 14620281"/>
              <a:gd name="connsiteX37" fmla="*/ 4161276 w 11937626"/>
              <a:gd name="connsiteY37" fmla="*/ 2142287 h 14620281"/>
              <a:gd name="connsiteX38" fmla="*/ 3875526 w 11937626"/>
              <a:gd name="connsiteY38" fmla="*/ 2313737 h 14620281"/>
              <a:gd name="connsiteX39" fmla="*/ 3589776 w 11937626"/>
              <a:gd name="connsiteY39" fmla="*/ 2599487 h 14620281"/>
              <a:gd name="connsiteX40" fmla="*/ 3265926 w 11937626"/>
              <a:gd name="connsiteY40" fmla="*/ 2809037 h 14620281"/>
              <a:gd name="connsiteX41" fmla="*/ 2999226 w 11937626"/>
              <a:gd name="connsiteY41" fmla="*/ 2999537 h 14620281"/>
              <a:gd name="connsiteX42" fmla="*/ 2770626 w 11937626"/>
              <a:gd name="connsiteY42" fmla="*/ 3209087 h 14620281"/>
              <a:gd name="connsiteX43" fmla="*/ 2599176 w 11937626"/>
              <a:gd name="connsiteY43" fmla="*/ 3380537 h 14620281"/>
              <a:gd name="connsiteX44" fmla="*/ 2275326 w 11937626"/>
              <a:gd name="connsiteY44" fmla="*/ 3666287 h 14620281"/>
              <a:gd name="connsiteX45" fmla="*/ 2027676 w 11937626"/>
              <a:gd name="connsiteY45" fmla="*/ 3856787 h 14620281"/>
              <a:gd name="connsiteX46" fmla="*/ 2008626 w 11937626"/>
              <a:gd name="connsiteY46" fmla="*/ 4047287 h 14620281"/>
              <a:gd name="connsiteX47" fmla="*/ 1913376 w 11937626"/>
              <a:gd name="connsiteY47" fmla="*/ 4561637 h 14620281"/>
              <a:gd name="connsiteX48" fmla="*/ 1856226 w 11937626"/>
              <a:gd name="connsiteY48" fmla="*/ 5075987 h 14620281"/>
              <a:gd name="connsiteX49" fmla="*/ 1837176 w 11937626"/>
              <a:gd name="connsiteY49" fmla="*/ 5590337 h 14620281"/>
              <a:gd name="connsiteX50" fmla="*/ 1780026 w 11937626"/>
              <a:gd name="connsiteY50" fmla="*/ 6390437 h 14620281"/>
              <a:gd name="connsiteX51" fmla="*/ 1760976 w 11937626"/>
              <a:gd name="connsiteY51" fmla="*/ 6961937 h 14620281"/>
              <a:gd name="connsiteX52" fmla="*/ 1703826 w 11937626"/>
              <a:gd name="connsiteY52" fmla="*/ 7571537 h 14620281"/>
              <a:gd name="connsiteX53" fmla="*/ 1646676 w 11937626"/>
              <a:gd name="connsiteY53" fmla="*/ 8295437 h 14620281"/>
              <a:gd name="connsiteX54" fmla="*/ 1646676 w 11937626"/>
              <a:gd name="connsiteY54" fmla="*/ 8752637 h 14620281"/>
              <a:gd name="connsiteX55" fmla="*/ 1722876 w 11937626"/>
              <a:gd name="connsiteY55" fmla="*/ 8905037 h 14620281"/>
              <a:gd name="connsiteX56" fmla="*/ 1856226 w 11937626"/>
              <a:gd name="connsiteY56" fmla="*/ 9095537 h 14620281"/>
              <a:gd name="connsiteX57" fmla="*/ 1913376 w 11937626"/>
              <a:gd name="connsiteY57" fmla="*/ 9209837 h 14620281"/>
              <a:gd name="connsiteX58" fmla="*/ 1818126 w 11937626"/>
              <a:gd name="connsiteY58" fmla="*/ 9400337 h 14620281"/>
              <a:gd name="connsiteX59" fmla="*/ 1665726 w 11937626"/>
              <a:gd name="connsiteY59" fmla="*/ 9667037 h 14620281"/>
              <a:gd name="connsiteX60" fmla="*/ 1627626 w 11937626"/>
              <a:gd name="connsiteY60" fmla="*/ 9876587 h 14620281"/>
              <a:gd name="connsiteX61" fmla="*/ 1608576 w 11937626"/>
              <a:gd name="connsiteY61" fmla="*/ 10105187 h 14620281"/>
              <a:gd name="connsiteX62" fmla="*/ 1437126 w 11937626"/>
              <a:gd name="connsiteY62" fmla="*/ 10467137 h 14620281"/>
              <a:gd name="connsiteX63" fmla="*/ 1379976 w 11937626"/>
              <a:gd name="connsiteY63" fmla="*/ 10752887 h 14620281"/>
              <a:gd name="connsiteX64" fmla="*/ 1303776 w 11937626"/>
              <a:gd name="connsiteY64" fmla="*/ 11076737 h 14620281"/>
              <a:gd name="connsiteX65" fmla="*/ 1227576 w 11937626"/>
              <a:gd name="connsiteY65" fmla="*/ 11324387 h 14620281"/>
              <a:gd name="connsiteX66" fmla="*/ 1189476 w 11937626"/>
              <a:gd name="connsiteY66" fmla="*/ 11572037 h 14620281"/>
              <a:gd name="connsiteX67" fmla="*/ 1151376 w 11937626"/>
              <a:gd name="connsiteY67" fmla="*/ 11762537 h 14620281"/>
              <a:gd name="connsiteX68" fmla="*/ 1151376 w 11937626"/>
              <a:gd name="connsiteY68" fmla="*/ 12143537 h 14620281"/>
              <a:gd name="connsiteX69" fmla="*/ 1170426 w 11937626"/>
              <a:gd name="connsiteY69" fmla="*/ 12219737 h 14620281"/>
              <a:gd name="connsiteX70" fmla="*/ 1227576 w 11937626"/>
              <a:gd name="connsiteY70" fmla="*/ 12353087 h 14620281"/>
              <a:gd name="connsiteX71" fmla="*/ 1170426 w 11937626"/>
              <a:gd name="connsiteY71" fmla="*/ 12429287 h 14620281"/>
              <a:gd name="connsiteX72" fmla="*/ 960876 w 11937626"/>
              <a:gd name="connsiteY72" fmla="*/ 12543587 h 14620281"/>
              <a:gd name="connsiteX73" fmla="*/ 637026 w 11937626"/>
              <a:gd name="connsiteY73" fmla="*/ 12810287 h 14620281"/>
              <a:gd name="connsiteX74" fmla="*/ 427476 w 11937626"/>
              <a:gd name="connsiteY74" fmla="*/ 12943637 h 14620281"/>
              <a:gd name="connsiteX75" fmla="*/ 198876 w 11937626"/>
              <a:gd name="connsiteY75" fmla="*/ 13019837 h 14620281"/>
              <a:gd name="connsiteX76" fmla="*/ 65526 w 11937626"/>
              <a:gd name="connsiteY76" fmla="*/ 13038887 h 14620281"/>
              <a:gd name="connsiteX77" fmla="*/ 8376 w 11937626"/>
              <a:gd name="connsiteY77" fmla="*/ 13057937 h 14620281"/>
              <a:gd name="connsiteX78" fmla="*/ 8376 w 11937626"/>
              <a:gd name="connsiteY78" fmla="*/ 13172237 h 14620281"/>
              <a:gd name="connsiteX79" fmla="*/ 84576 w 11937626"/>
              <a:gd name="connsiteY79" fmla="*/ 13324637 h 14620281"/>
              <a:gd name="connsiteX80" fmla="*/ 351276 w 11937626"/>
              <a:gd name="connsiteY80" fmla="*/ 13515137 h 14620281"/>
              <a:gd name="connsiteX81" fmla="*/ 541776 w 11937626"/>
              <a:gd name="connsiteY81" fmla="*/ 13629437 h 14620281"/>
              <a:gd name="connsiteX82" fmla="*/ 732276 w 11937626"/>
              <a:gd name="connsiteY82" fmla="*/ 13743737 h 14620281"/>
              <a:gd name="connsiteX83" fmla="*/ 941826 w 11937626"/>
              <a:gd name="connsiteY83" fmla="*/ 13858037 h 14620281"/>
              <a:gd name="connsiteX84" fmla="*/ 1208526 w 11937626"/>
              <a:gd name="connsiteY84" fmla="*/ 13991387 h 14620281"/>
              <a:gd name="connsiteX85" fmla="*/ 1456176 w 11937626"/>
              <a:gd name="connsiteY85" fmla="*/ 14105687 h 14620281"/>
              <a:gd name="connsiteX86" fmla="*/ 1722876 w 11937626"/>
              <a:gd name="connsiteY86" fmla="*/ 14239037 h 14620281"/>
              <a:gd name="connsiteX87" fmla="*/ 1989576 w 11937626"/>
              <a:gd name="connsiteY87" fmla="*/ 14315237 h 14620281"/>
              <a:gd name="connsiteX88" fmla="*/ 2370576 w 11937626"/>
              <a:gd name="connsiteY88" fmla="*/ 14372387 h 14620281"/>
              <a:gd name="connsiteX89" fmla="*/ 2903976 w 11937626"/>
              <a:gd name="connsiteY89" fmla="*/ 14448587 h 14620281"/>
              <a:gd name="connsiteX90" fmla="*/ 3894576 w 11937626"/>
              <a:gd name="connsiteY90" fmla="*/ 14429537 h 14620281"/>
              <a:gd name="connsiteX91" fmla="*/ 4580376 w 11937626"/>
              <a:gd name="connsiteY91" fmla="*/ 14429537 h 14620281"/>
              <a:gd name="connsiteX92" fmla="*/ 5380476 w 11937626"/>
              <a:gd name="connsiteY92" fmla="*/ 14467637 h 14620281"/>
              <a:gd name="connsiteX93" fmla="*/ 6028176 w 11937626"/>
              <a:gd name="connsiteY93" fmla="*/ 14467637 h 14620281"/>
              <a:gd name="connsiteX94" fmla="*/ 6771126 w 11937626"/>
              <a:gd name="connsiteY94" fmla="*/ 14524787 h 14620281"/>
              <a:gd name="connsiteX95" fmla="*/ 7971276 w 11937626"/>
              <a:gd name="connsiteY95" fmla="*/ 14562887 h 14620281"/>
              <a:gd name="connsiteX96" fmla="*/ 8866626 w 11937626"/>
              <a:gd name="connsiteY96" fmla="*/ 14620037 h 14620281"/>
              <a:gd name="connsiteX97" fmla="*/ 9495276 w 11937626"/>
              <a:gd name="connsiteY97" fmla="*/ 14581937 h 14620281"/>
              <a:gd name="connsiteX98" fmla="*/ 9933426 w 11937626"/>
              <a:gd name="connsiteY98" fmla="*/ 14543837 h 14620281"/>
              <a:gd name="connsiteX99" fmla="*/ 10390626 w 11937626"/>
              <a:gd name="connsiteY99" fmla="*/ 14486687 h 14620281"/>
              <a:gd name="connsiteX100" fmla="*/ 10600176 w 11937626"/>
              <a:gd name="connsiteY100" fmla="*/ 14391437 h 14620281"/>
              <a:gd name="connsiteX101" fmla="*/ 10866876 w 11937626"/>
              <a:gd name="connsiteY101" fmla="*/ 14334287 h 14620281"/>
              <a:gd name="connsiteX102" fmla="*/ 11228826 w 11937626"/>
              <a:gd name="connsiteY102" fmla="*/ 14219987 h 14620281"/>
              <a:gd name="connsiteX103" fmla="*/ 11419326 w 11937626"/>
              <a:gd name="connsiteY103" fmla="*/ 14162837 h 14620281"/>
              <a:gd name="connsiteX104" fmla="*/ 11686026 w 11937626"/>
              <a:gd name="connsiteY104" fmla="*/ 14124737 h 14620281"/>
              <a:gd name="connsiteX105" fmla="*/ 11914626 w 11937626"/>
              <a:gd name="connsiteY105" fmla="*/ 14067587 h 14620281"/>
              <a:gd name="connsiteX106" fmla="*/ 11914626 w 11937626"/>
              <a:gd name="connsiteY106" fmla="*/ 13991387 h 14620281"/>
              <a:gd name="connsiteX107" fmla="*/ 11781276 w 11937626"/>
              <a:gd name="connsiteY107" fmla="*/ 13858037 h 14620281"/>
              <a:gd name="connsiteX108" fmla="*/ 11324076 w 11937626"/>
              <a:gd name="connsiteY108" fmla="*/ 13610387 h 14620281"/>
              <a:gd name="connsiteX109" fmla="*/ 11114526 w 11937626"/>
              <a:gd name="connsiteY109" fmla="*/ 13553237 h 14620281"/>
              <a:gd name="connsiteX110" fmla="*/ 10866876 w 11937626"/>
              <a:gd name="connsiteY110" fmla="*/ 13419887 h 14620281"/>
              <a:gd name="connsiteX111" fmla="*/ 10676376 w 11937626"/>
              <a:gd name="connsiteY111" fmla="*/ 13324637 h 14620281"/>
              <a:gd name="connsiteX112" fmla="*/ 10619226 w 11937626"/>
              <a:gd name="connsiteY112" fmla="*/ 13229387 h 14620281"/>
              <a:gd name="connsiteX113" fmla="*/ 10600176 w 11937626"/>
              <a:gd name="connsiteY113" fmla="*/ 13076987 h 14620281"/>
              <a:gd name="connsiteX114" fmla="*/ 10543026 w 11937626"/>
              <a:gd name="connsiteY114" fmla="*/ 12867437 h 14620281"/>
              <a:gd name="connsiteX115" fmla="*/ 10428726 w 11937626"/>
              <a:gd name="connsiteY115" fmla="*/ 12695987 h 14620281"/>
              <a:gd name="connsiteX116" fmla="*/ 10352526 w 11937626"/>
              <a:gd name="connsiteY116" fmla="*/ 12600737 h 14620281"/>
              <a:gd name="connsiteX117" fmla="*/ 10314426 w 11937626"/>
              <a:gd name="connsiteY117" fmla="*/ 12429287 h 14620281"/>
              <a:gd name="connsiteX118" fmla="*/ 10219176 w 11937626"/>
              <a:gd name="connsiteY118" fmla="*/ 12314987 h 14620281"/>
              <a:gd name="connsiteX119" fmla="*/ 10257276 w 11937626"/>
              <a:gd name="connsiteY119" fmla="*/ 12067337 h 14620281"/>
              <a:gd name="connsiteX120" fmla="*/ 10238226 w 11937626"/>
              <a:gd name="connsiteY120" fmla="*/ 11743487 h 14620281"/>
              <a:gd name="connsiteX121" fmla="*/ 10200126 w 11937626"/>
              <a:gd name="connsiteY121" fmla="*/ 11438687 h 14620281"/>
              <a:gd name="connsiteX122" fmla="*/ 10200126 w 11937626"/>
              <a:gd name="connsiteY122" fmla="*/ 10981487 h 14620281"/>
              <a:gd name="connsiteX123" fmla="*/ 10085826 w 11937626"/>
              <a:gd name="connsiteY123" fmla="*/ 10638587 h 14620281"/>
              <a:gd name="connsiteX124" fmla="*/ 10028676 w 11937626"/>
              <a:gd name="connsiteY124" fmla="*/ 10162337 h 14620281"/>
              <a:gd name="connsiteX125" fmla="*/ 9952476 w 11937626"/>
              <a:gd name="connsiteY125" fmla="*/ 9895637 h 14620281"/>
              <a:gd name="connsiteX126" fmla="*/ 9895326 w 11937626"/>
              <a:gd name="connsiteY126" fmla="*/ 9590837 h 14620281"/>
              <a:gd name="connsiteX127" fmla="*/ 9819126 w 11937626"/>
              <a:gd name="connsiteY127" fmla="*/ 9286037 h 14620281"/>
              <a:gd name="connsiteX128" fmla="*/ 9723876 w 11937626"/>
              <a:gd name="connsiteY128" fmla="*/ 9076487 h 14620281"/>
              <a:gd name="connsiteX129" fmla="*/ 9704826 w 11937626"/>
              <a:gd name="connsiteY129" fmla="*/ 8924087 h 14620281"/>
              <a:gd name="connsiteX130" fmla="*/ 9666726 w 11937626"/>
              <a:gd name="connsiteY130" fmla="*/ 8790737 h 14620281"/>
              <a:gd name="connsiteX131" fmla="*/ 9609576 w 11937626"/>
              <a:gd name="connsiteY131" fmla="*/ 8619287 h 14620281"/>
              <a:gd name="connsiteX132" fmla="*/ 9552426 w 11937626"/>
              <a:gd name="connsiteY132" fmla="*/ 8504987 h 14620281"/>
              <a:gd name="connsiteX133" fmla="*/ 9609576 w 11937626"/>
              <a:gd name="connsiteY133" fmla="*/ 8333537 h 14620281"/>
              <a:gd name="connsiteX134" fmla="*/ 9685776 w 11937626"/>
              <a:gd name="connsiteY134" fmla="*/ 8143037 h 14620281"/>
              <a:gd name="connsiteX135" fmla="*/ 9723876 w 11937626"/>
              <a:gd name="connsiteY135" fmla="*/ 7971587 h 14620281"/>
              <a:gd name="connsiteX136" fmla="*/ 9742926 w 11937626"/>
              <a:gd name="connsiteY136" fmla="*/ 7628687 h 14620281"/>
              <a:gd name="connsiteX137" fmla="*/ 9723876 w 11937626"/>
              <a:gd name="connsiteY137" fmla="*/ 7381037 h 14620281"/>
              <a:gd name="connsiteX138" fmla="*/ 9723876 w 11937626"/>
              <a:gd name="connsiteY138" fmla="*/ 7057187 h 14620281"/>
              <a:gd name="connsiteX139" fmla="*/ 9723876 w 11937626"/>
              <a:gd name="connsiteY139" fmla="*/ 6771437 h 14620281"/>
              <a:gd name="connsiteX140" fmla="*/ 9761976 w 11937626"/>
              <a:gd name="connsiteY140" fmla="*/ 6485687 h 14620281"/>
              <a:gd name="connsiteX141" fmla="*/ 9819126 w 11937626"/>
              <a:gd name="connsiteY141" fmla="*/ 6199937 h 14620281"/>
              <a:gd name="connsiteX142" fmla="*/ 9819126 w 11937626"/>
              <a:gd name="connsiteY142" fmla="*/ 5857037 h 14620281"/>
              <a:gd name="connsiteX143" fmla="*/ 9819126 w 11937626"/>
              <a:gd name="connsiteY143" fmla="*/ 5323637 h 14620281"/>
              <a:gd name="connsiteX144" fmla="*/ 9800076 w 11937626"/>
              <a:gd name="connsiteY144" fmla="*/ 4961687 h 14620281"/>
              <a:gd name="connsiteX145" fmla="*/ 9761976 w 11937626"/>
              <a:gd name="connsiteY145" fmla="*/ 4561637 h 14620281"/>
              <a:gd name="connsiteX146" fmla="*/ 9666726 w 11937626"/>
              <a:gd name="connsiteY146" fmla="*/ 4237787 h 14620281"/>
              <a:gd name="connsiteX147" fmla="*/ 9476226 w 11937626"/>
              <a:gd name="connsiteY147" fmla="*/ 3913937 h 14620281"/>
              <a:gd name="connsiteX148" fmla="*/ 9304776 w 11937626"/>
              <a:gd name="connsiteY148" fmla="*/ 3742487 h 14620281"/>
              <a:gd name="connsiteX149" fmla="*/ 9095226 w 11937626"/>
              <a:gd name="connsiteY149" fmla="*/ 3494837 h 14620281"/>
              <a:gd name="connsiteX150" fmla="*/ 8923776 w 11937626"/>
              <a:gd name="connsiteY150" fmla="*/ 3323387 h 14620281"/>
              <a:gd name="connsiteX151" fmla="*/ 8657076 w 11937626"/>
              <a:gd name="connsiteY151" fmla="*/ 3113837 h 14620281"/>
              <a:gd name="connsiteX152" fmla="*/ 8428476 w 11937626"/>
              <a:gd name="connsiteY152" fmla="*/ 2961437 h 14620281"/>
              <a:gd name="connsiteX153" fmla="*/ 8047476 w 11937626"/>
              <a:gd name="connsiteY153" fmla="*/ 2694737 h 14620281"/>
              <a:gd name="connsiteX154" fmla="*/ 7818876 w 11937626"/>
              <a:gd name="connsiteY154" fmla="*/ 2523287 h 14620281"/>
              <a:gd name="connsiteX155" fmla="*/ 7495026 w 11937626"/>
              <a:gd name="connsiteY155" fmla="*/ 2408987 h 14620281"/>
              <a:gd name="connsiteX156" fmla="*/ 7228326 w 11937626"/>
              <a:gd name="connsiteY156" fmla="*/ 2313737 h 14620281"/>
              <a:gd name="connsiteX157" fmla="*/ 6771126 w 11937626"/>
              <a:gd name="connsiteY157" fmla="*/ 2104187 h 14620281"/>
              <a:gd name="connsiteX158" fmla="*/ 6371076 w 11937626"/>
              <a:gd name="connsiteY158" fmla="*/ 2008937 h 14620281"/>
              <a:gd name="connsiteX159" fmla="*/ 6123426 w 11937626"/>
              <a:gd name="connsiteY159" fmla="*/ 1932737 h 14620281"/>
              <a:gd name="connsiteX160" fmla="*/ 5856726 w 11937626"/>
              <a:gd name="connsiteY160" fmla="*/ 1875587 h 146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937626" h="14620281">
                <a:moveTo>
                  <a:pt x="5856726" y="1875587"/>
                </a:moveTo>
                <a:cubicBezTo>
                  <a:pt x="5929751" y="1808912"/>
                  <a:pt x="6374251" y="1637462"/>
                  <a:pt x="6561576" y="1532687"/>
                </a:cubicBezTo>
                <a:cubicBezTo>
                  <a:pt x="6748901" y="1427912"/>
                  <a:pt x="6891776" y="1342187"/>
                  <a:pt x="6980676" y="1246937"/>
                </a:cubicBezTo>
                <a:cubicBezTo>
                  <a:pt x="7069576" y="1151687"/>
                  <a:pt x="7094976" y="1037387"/>
                  <a:pt x="7094976" y="961187"/>
                </a:cubicBezTo>
                <a:cubicBezTo>
                  <a:pt x="7094976" y="884987"/>
                  <a:pt x="7047351" y="834187"/>
                  <a:pt x="6980676" y="789737"/>
                </a:cubicBezTo>
                <a:cubicBezTo>
                  <a:pt x="6914001" y="745287"/>
                  <a:pt x="6774301" y="732587"/>
                  <a:pt x="6694926" y="694487"/>
                </a:cubicBezTo>
                <a:cubicBezTo>
                  <a:pt x="6615551" y="656387"/>
                  <a:pt x="6561576" y="589712"/>
                  <a:pt x="6504426" y="561137"/>
                </a:cubicBezTo>
                <a:cubicBezTo>
                  <a:pt x="6447276" y="532562"/>
                  <a:pt x="6390126" y="529387"/>
                  <a:pt x="6352026" y="523037"/>
                </a:cubicBezTo>
                <a:cubicBezTo>
                  <a:pt x="6313926" y="516687"/>
                  <a:pt x="6279001" y="557962"/>
                  <a:pt x="6275826" y="523037"/>
                </a:cubicBezTo>
                <a:cubicBezTo>
                  <a:pt x="6272651" y="488112"/>
                  <a:pt x="6320276" y="380162"/>
                  <a:pt x="6332976" y="313487"/>
                </a:cubicBezTo>
                <a:cubicBezTo>
                  <a:pt x="6345676" y="246812"/>
                  <a:pt x="6364726" y="167437"/>
                  <a:pt x="6352026" y="122987"/>
                </a:cubicBezTo>
                <a:cubicBezTo>
                  <a:pt x="6339326" y="78537"/>
                  <a:pt x="6298051" y="49962"/>
                  <a:pt x="6256776" y="46787"/>
                </a:cubicBezTo>
                <a:cubicBezTo>
                  <a:pt x="6215501" y="43612"/>
                  <a:pt x="6132951" y="78537"/>
                  <a:pt x="6104376" y="103937"/>
                </a:cubicBezTo>
                <a:cubicBezTo>
                  <a:pt x="6075801" y="129337"/>
                  <a:pt x="6120251" y="199187"/>
                  <a:pt x="6085326" y="199187"/>
                </a:cubicBezTo>
                <a:cubicBezTo>
                  <a:pt x="6050401" y="199187"/>
                  <a:pt x="5961501" y="135687"/>
                  <a:pt x="5894826" y="103937"/>
                </a:cubicBezTo>
                <a:cubicBezTo>
                  <a:pt x="5828151" y="72187"/>
                  <a:pt x="5777351" y="24562"/>
                  <a:pt x="5685276" y="8687"/>
                </a:cubicBezTo>
                <a:cubicBezTo>
                  <a:pt x="5593201" y="-7188"/>
                  <a:pt x="5434451" y="2337"/>
                  <a:pt x="5342376" y="8687"/>
                </a:cubicBezTo>
                <a:cubicBezTo>
                  <a:pt x="5250301" y="15037"/>
                  <a:pt x="5193151" y="27737"/>
                  <a:pt x="5132826" y="46787"/>
                </a:cubicBezTo>
                <a:cubicBezTo>
                  <a:pt x="5072501" y="65837"/>
                  <a:pt x="5028051" y="126162"/>
                  <a:pt x="4980426" y="122987"/>
                </a:cubicBezTo>
                <a:cubicBezTo>
                  <a:pt x="4932801" y="119812"/>
                  <a:pt x="4897876" y="43612"/>
                  <a:pt x="4847076" y="27737"/>
                </a:cubicBezTo>
                <a:cubicBezTo>
                  <a:pt x="4796276" y="11862"/>
                  <a:pt x="4735951" y="11862"/>
                  <a:pt x="4675626" y="27737"/>
                </a:cubicBezTo>
                <a:cubicBezTo>
                  <a:pt x="4615301" y="43612"/>
                  <a:pt x="4485126" y="122987"/>
                  <a:pt x="4485126" y="122987"/>
                </a:cubicBezTo>
                <a:cubicBezTo>
                  <a:pt x="4427976" y="151562"/>
                  <a:pt x="4418451" y="192837"/>
                  <a:pt x="4332726" y="199187"/>
                </a:cubicBezTo>
                <a:cubicBezTo>
                  <a:pt x="4247001" y="205537"/>
                  <a:pt x="4046976" y="148387"/>
                  <a:pt x="3970776" y="161087"/>
                </a:cubicBezTo>
                <a:cubicBezTo>
                  <a:pt x="3894576" y="173787"/>
                  <a:pt x="3910451" y="259512"/>
                  <a:pt x="3875526" y="275387"/>
                </a:cubicBezTo>
                <a:cubicBezTo>
                  <a:pt x="3840601" y="291262"/>
                  <a:pt x="3805676" y="265862"/>
                  <a:pt x="3761226" y="256337"/>
                </a:cubicBezTo>
                <a:cubicBezTo>
                  <a:pt x="3716776" y="246812"/>
                  <a:pt x="3640576" y="234112"/>
                  <a:pt x="3608826" y="218237"/>
                </a:cubicBezTo>
                <a:cubicBezTo>
                  <a:pt x="3577076" y="202362"/>
                  <a:pt x="3599301" y="164262"/>
                  <a:pt x="3570726" y="161087"/>
                </a:cubicBezTo>
                <a:cubicBezTo>
                  <a:pt x="3542151" y="157912"/>
                  <a:pt x="3475476" y="183312"/>
                  <a:pt x="3437376" y="199187"/>
                </a:cubicBezTo>
                <a:cubicBezTo>
                  <a:pt x="3399276" y="215062"/>
                  <a:pt x="3348476" y="215062"/>
                  <a:pt x="3342126" y="256337"/>
                </a:cubicBezTo>
                <a:cubicBezTo>
                  <a:pt x="3335776" y="297612"/>
                  <a:pt x="3373876" y="389687"/>
                  <a:pt x="3399276" y="446837"/>
                </a:cubicBezTo>
                <a:cubicBezTo>
                  <a:pt x="3424676" y="503987"/>
                  <a:pt x="3440551" y="526212"/>
                  <a:pt x="3494526" y="599237"/>
                </a:cubicBezTo>
                <a:cubicBezTo>
                  <a:pt x="3548501" y="672262"/>
                  <a:pt x="3653276" y="789737"/>
                  <a:pt x="3723126" y="884987"/>
                </a:cubicBezTo>
                <a:cubicBezTo>
                  <a:pt x="3792976" y="980237"/>
                  <a:pt x="3837426" y="1075487"/>
                  <a:pt x="3913626" y="1170737"/>
                </a:cubicBezTo>
                <a:cubicBezTo>
                  <a:pt x="3989826" y="1265987"/>
                  <a:pt x="4116826" y="1351712"/>
                  <a:pt x="4180326" y="1456487"/>
                </a:cubicBezTo>
                <a:cubicBezTo>
                  <a:pt x="4243826" y="1561262"/>
                  <a:pt x="4259701" y="1713662"/>
                  <a:pt x="4294626" y="1799387"/>
                </a:cubicBezTo>
                <a:cubicBezTo>
                  <a:pt x="4329551" y="1885112"/>
                  <a:pt x="4412101" y="1913687"/>
                  <a:pt x="4389876" y="1970837"/>
                </a:cubicBezTo>
                <a:cubicBezTo>
                  <a:pt x="4367651" y="2027987"/>
                  <a:pt x="4247001" y="2085137"/>
                  <a:pt x="4161276" y="2142287"/>
                </a:cubicBezTo>
                <a:cubicBezTo>
                  <a:pt x="4075551" y="2199437"/>
                  <a:pt x="3970776" y="2237537"/>
                  <a:pt x="3875526" y="2313737"/>
                </a:cubicBezTo>
                <a:cubicBezTo>
                  <a:pt x="3780276" y="2389937"/>
                  <a:pt x="3691376" y="2516937"/>
                  <a:pt x="3589776" y="2599487"/>
                </a:cubicBezTo>
                <a:cubicBezTo>
                  <a:pt x="3488176" y="2682037"/>
                  <a:pt x="3364351" y="2742362"/>
                  <a:pt x="3265926" y="2809037"/>
                </a:cubicBezTo>
                <a:cubicBezTo>
                  <a:pt x="3167501" y="2875712"/>
                  <a:pt x="3081776" y="2932862"/>
                  <a:pt x="2999226" y="2999537"/>
                </a:cubicBezTo>
                <a:cubicBezTo>
                  <a:pt x="2916676" y="3066212"/>
                  <a:pt x="2837301" y="3145587"/>
                  <a:pt x="2770626" y="3209087"/>
                </a:cubicBezTo>
                <a:cubicBezTo>
                  <a:pt x="2703951" y="3272587"/>
                  <a:pt x="2681726" y="3304337"/>
                  <a:pt x="2599176" y="3380537"/>
                </a:cubicBezTo>
                <a:cubicBezTo>
                  <a:pt x="2516626" y="3456737"/>
                  <a:pt x="2370576" y="3586912"/>
                  <a:pt x="2275326" y="3666287"/>
                </a:cubicBezTo>
                <a:cubicBezTo>
                  <a:pt x="2180076" y="3745662"/>
                  <a:pt x="2072126" y="3793287"/>
                  <a:pt x="2027676" y="3856787"/>
                </a:cubicBezTo>
                <a:cubicBezTo>
                  <a:pt x="1983226" y="3920287"/>
                  <a:pt x="2027676" y="3929812"/>
                  <a:pt x="2008626" y="4047287"/>
                </a:cubicBezTo>
                <a:cubicBezTo>
                  <a:pt x="1989576" y="4164762"/>
                  <a:pt x="1938776" y="4390187"/>
                  <a:pt x="1913376" y="4561637"/>
                </a:cubicBezTo>
                <a:cubicBezTo>
                  <a:pt x="1887976" y="4733087"/>
                  <a:pt x="1868926" y="4904537"/>
                  <a:pt x="1856226" y="5075987"/>
                </a:cubicBezTo>
                <a:cubicBezTo>
                  <a:pt x="1843526" y="5247437"/>
                  <a:pt x="1849876" y="5371262"/>
                  <a:pt x="1837176" y="5590337"/>
                </a:cubicBezTo>
                <a:cubicBezTo>
                  <a:pt x="1824476" y="5809412"/>
                  <a:pt x="1792726" y="6161837"/>
                  <a:pt x="1780026" y="6390437"/>
                </a:cubicBezTo>
                <a:cubicBezTo>
                  <a:pt x="1767326" y="6619037"/>
                  <a:pt x="1773676" y="6765087"/>
                  <a:pt x="1760976" y="6961937"/>
                </a:cubicBezTo>
                <a:cubicBezTo>
                  <a:pt x="1748276" y="7158787"/>
                  <a:pt x="1722876" y="7349287"/>
                  <a:pt x="1703826" y="7571537"/>
                </a:cubicBezTo>
                <a:cubicBezTo>
                  <a:pt x="1684776" y="7793787"/>
                  <a:pt x="1656201" y="8098587"/>
                  <a:pt x="1646676" y="8295437"/>
                </a:cubicBezTo>
                <a:cubicBezTo>
                  <a:pt x="1637151" y="8492287"/>
                  <a:pt x="1633976" y="8651037"/>
                  <a:pt x="1646676" y="8752637"/>
                </a:cubicBezTo>
                <a:cubicBezTo>
                  <a:pt x="1659376" y="8854237"/>
                  <a:pt x="1687951" y="8847887"/>
                  <a:pt x="1722876" y="8905037"/>
                </a:cubicBezTo>
                <a:cubicBezTo>
                  <a:pt x="1757801" y="8962187"/>
                  <a:pt x="1824476" y="9044737"/>
                  <a:pt x="1856226" y="9095537"/>
                </a:cubicBezTo>
                <a:cubicBezTo>
                  <a:pt x="1887976" y="9146337"/>
                  <a:pt x="1919726" y="9159037"/>
                  <a:pt x="1913376" y="9209837"/>
                </a:cubicBezTo>
                <a:cubicBezTo>
                  <a:pt x="1907026" y="9260637"/>
                  <a:pt x="1859401" y="9324137"/>
                  <a:pt x="1818126" y="9400337"/>
                </a:cubicBezTo>
                <a:cubicBezTo>
                  <a:pt x="1776851" y="9476537"/>
                  <a:pt x="1697476" y="9587662"/>
                  <a:pt x="1665726" y="9667037"/>
                </a:cubicBezTo>
                <a:cubicBezTo>
                  <a:pt x="1633976" y="9746412"/>
                  <a:pt x="1637151" y="9803562"/>
                  <a:pt x="1627626" y="9876587"/>
                </a:cubicBezTo>
                <a:cubicBezTo>
                  <a:pt x="1618101" y="9949612"/>
                  <a:pt x="1640326" y="10006762"/>
                  <a:pt x="1608576" y="10105187"/>
                </a:cubicBezTo>
                <a:cubicBezTo>
                  <a:pt x="1576826" y="10203612"/>
                  <a:pt x="1475226" y="10359187"/>
                  <a:pt x="1437126" y="10467137"/>
                </a:cubicBezTo>
                <a:cubicBezTo>
                  <a:pt x="1399026" y="10575087"/>
                  <a:pt x="1402201" y="10651287"/>
                  <a:pt x="1379976" y="10752887"/>
                </a:cubicBezTo>
                <a:cubicBezTo>
                  <a:pt x="1357751" y="10854487"/>
                  <a:pt x="1329176" y="10981487"/>
                  <a:pt x="1303776" y="11076737"/>
                </a:cubicBezTo>
                <a:cubicBezTo>
                  <a:pt x="1278376" y="11171987"/>
                  <a:pt x="1246626" y="11241837"/>
                  <a:pt x="1227576" y="11324387"/>
                </a:cubicBezTo>
                <a:cubicBezTo>
                  <a:pt x="1208526" y="11406937"/>
                  <a:pt x="1202176" y="11499012"/>
                  <a:pt x="1189476" y="11572037"/>
                </a:cubicBezTo>
                <a:cubicBezTo>
                  <a:pt x="1176776" y="11645062"/>
                  <a:pt x="1157726" y="11667287"/>
                  <a:pt x="1151376" y="11762537"/>
                </a:cubicBezTo>
                <a:cubicBezTo>
                  <a:pt x="1145026" y="11857787"/>
                  <a:pt x="1148201" y="12067337"/>
                  <a:pt x="1151376" y="12143537"/>
                </a:cubicBezTo>
                <a:cubicBezTo>
                  <a:pt x="1154551" y="12219737"/>
                  <a:pt x="1157726" y="12184812"/>
                  <a:pt x="1170426" y="12219737"/>
                </a:cubicBezTo>
                <a:cubicBezTo>
                  <a:pt x="1183126" y="12254662"/>
                  <a:pt x="1227576" y="12318162"/>
                  <a:pt x="1227576" y="12353087"/>
                </a:cubicBezTo>
                <a:cubicBezTo>
                  <a:pt x="1227576" y="12388012"/>
                  <a:pt x="1214876" y="12397537"/>
                  <a:pt x="1170426" y="12429287"/>
                </a:cubicBezTo>
                <a:cubicBezTo>
                  <a:pt x="1125976" y="12461037"/>
                  <a:pt x="1049776" y="12480087"/>
                  <a:pt x="960876" y="12543587"/>
                </a:cubicBezTo>
                <a:cubicBezTo>
                  <a:pt x="871976" y="12607087"/>
                  <a:pt x="725926" y="12743612"/>
                  <a:pt x="637026" y="12810287"/>
                </a:cubicBezTo>
                <a:cubicBezTo>
                  <a:pt x="548126" y="12876962"/>
                  <a:pt x="500501" y="12908712"/>
                  <a:pt x="427476" y="12943637"/>
                </a:cubicBezTo>
                <a:cubicBezTo>
                  <a:pt x="354451" y="12978562"/>
                  <a:pt x="259201" y="13003962"/>
                  <a:pt x="198876" y="13019837"/>
                </a:cubicBezTo>
                <a:cubicBezTo>
                  <a:pt x="138551" y="13035712"/>
                  <a:pt x="97276" y="13032537"/>
                  <a:pt x="65526" y="13038887"/>
                </a:cubicBezTo>
                <a:cubicBezTo>
                  <a:pt x="33776" y="13045237"/>
                  <a:pt x="17901" y="13035712"/>
                  <a:pt x="8376" y="13057937"/>
                </a:cubicBezTo>
                <a:cubicBezTo>
                  <a:pt x="-1149" y="13080162"/>
                  <a:pt x="-4324" y="13127787"/>
                  <a:pt x="8376" y="13172237"/>
                </a:cubicBezTo>
                <a:cubicBezTo>
                  <a:pt x="21076" y="13216687"/>
                  <a:pt x="27426" y="13267487"/>
                  <a:pt x="84576" y="13324637"/>
                </a:cubicBezTo>
                <a:cubicBezTo>
                  <a:pt x="141726" y="13381787"/>
                  <a:pt x="275076" y="13464337"/>
                  <a:pt x="351276" y="13515137"/>
                </a:cubicBezTo>
                <a:cubicBezTo>
                  <a:pt x="427476" y="13565937"/>
                  <a:pt x="541776" y="13629437"/>
                  <a:pt x="541776" y="13629437"/>
                </a:cubicBezTo>
                <a:cubicBezTo>
                  <a:pt x="605276" y="13667537"/>
                  <a:pt x="665601" y="13705637"/>
                  <a:pt x="732276" y="13743737"/>
                </a:cubicBezTo>
                <a:cubicBezTo>
                  <a:pt x="798951" y="13781837"/>
                  <a:pt x="862451" y="13816762"/>
                  <a:pt x="941826" y="13858037"/>
                </a:cubicBezTo>
                <a:cubicBezTo>
                  <a:pt x="1021201" y="13899312"/>
                  <a:pt x="1122801" y="13950112"/>
                  <a:pt x="1208526" y="13991387"/>
                </a:cubicBezTo>
                <a:cubicBezTo>
                  <a:pt x="1294251" y="14032662"/>
                  <a:pt x="1370451" y="14064412"/>
                  <a:pt x="1456176" y="14105687"/>
                </a:cubicBezTo>
                <a:cubicBezTo>
                  <a:pt x="1541901" y="14146962"/>
                  <a:pt x="1633976" y="14204112"/>
                  <a:pt x="1722876" y="14239037"/>
                </a:cubicBezTo>
                <a:cubicBezTo>
                  <a:pt x="1811776" y="14273962"/>
                  <a:pt x="1881626" y="14293012"/>
                  <a:pt x="1989576" y="14315237"/>
                </a:cubicBezTo>
                <a:cubicBezTo>
                  <a:pt x="2097526" y="14337462"/>
                  <a:pt x="2370576" y="14372387"/>
                  <a:pt x="2370576" y="14372387"/>
                </a:cubicBezTo>
                <a:cubicBezTo>
                  <a:pt x="2522976" y="14394612"/>
                  <a:pt x="2649976" y="14439062"/>
                  <a:pt x="2903976" y="14448587"/>
                </a:cubicBezTo>
                <a:cubicBezTo>
                  <a:pt x="3157976" y="14458112"/>
                  <a:pt x="3615176" y="14432712"/>
                  <a:pt x="3894576" y="14429537"/>
                </a:cubicBezTo>
                <a:cubicBezTo>
                  <a:pt x="4173976" y="14426362"/>
                  <a:pt x="4332726" y="14423187"/>
                  <a:pt x="4580376" y="14429537"/>
                </a:cubicBezTo>
                <a:cubicBezTo>
                  <a:pt x="4828026" y="14435887"/>
                  <a:pt x="5139176" y="14461287"/>
                  <a:pt x="5380476" y="14467637"/>
                </a:cubicBezTo>
                <a:cubicBezTo>
                  <a:pt x="5621776" y="14473987"/>
                  <a:pt x="5796401" y="14458112"/>
                  <a:pt x="6028176" y="14467637"/>
                </a:cubicBezTo>
                <a:cubicBezTo>
                  <a:pt x="6259951" y="14477162"/>
                  <a:pt x="6447276" y="14508912"/>
                  <a:pt x="6771126" y="14524787"/>
                </a:cubicBezTo>
                <a:cubicBezTo>
                  <a:pt x="7094976" y="14540662"/>
                  <a:pt x="7622026" y="14547012"/>
                  <a:pt x="7971276" y="14562887"/>
                </a:cubicBezTo>
                <a:cubicBezTo>
                  <a:pt x="8320526" y="14578762"/>
                  <a:pt x="8612626" y="14616862"/>
                  <a:pt x="8866626" y="14620037"/>
                </a:cubicBezTo>
                <a:cubicBezTo>
                  <a:pt x="9120626" y="14623212"/>
                  <a:pt x="9317476" y="14594637"/>
                  <a:pt x="9495276" y="14581937"/>
                </a:cubicBezTo>
                <a:cubicBezTo>
                  <a:pt x="9673076" y="14569237"/>
                  <a:pt x="9784201" y="14559712"/>
                  <a:pt x="9933426" y="14543837"/>
                </a:cubicBezTo>
                <a:cubicBezTo>
                  <a:pt x="10082651" y="14527962"/>
                  <a:pt x="10279501" y="14512087"/>
                  <a:pt x="10390626" y="14486687"/>
                </a:cubicBezTo>
                <a:cubicBezTo>
                  <a:pt x="10501751" y="14461287"/>
                  <a:pt x="10520801" y="14416837"/>
                  <a:pt x="10600176" y="14391437"/>
                </a:cubicBezTo>
                <a:cubicBezTo>
                  <a:pt x="10679551" y="14366037"/>
                  <a:pt x="10762101" y="14362862"/>
                  <a:pt x="10866876" y="14334287"/>
                </a:cubicBezTo>
                <a:cubicBezTo>
                  <a:pt x="10971651" y="14305712"/>
                  <a:pt x="11136751" y="14248562"/>
                  <a:pt x="11228826" y="14219987"/>
                </a:cubicBezTo>
                <a:cubicBezTo>
                  <a:pt x="11320901" y="14191412"/>
                  <a:pt x="11343126" y="14178712"/>
                  <a:pt x="11419326" y="14162837"/>
                </a:cubicBezTo>
                <a:cubicBezTo>
                  <a:pt x="11495526" y="14146962"/>
                  <a:pt x="11603476" y="14140612"/>
                  <a:pt x="11686026" y="14124737"/>
                </a:cubicBezTo>
                <a:cubicBezTo>
                  <a:pt x="11768576" y="14108862"/>
                  <a:pt x="11876526" y="14089812"/>
                  <a:pt x="11914626" y="14067587"/>
                </a:cubicBezTo>
                <a:cubicBezTo>
                  <a:pt x="11952726" y="14045362"/>
                  <a:pt x="11936851" y="14026312"/>
                  <a:pt x="11914626" y="13991387"/>
                </a:cubicBezTo>
                <a:cubicBezTo>
                  <a:pt x="11892401" y="13956462"/>
                  <a:pt x="11879701" y="13921537"/>
                  <a:pt x="11781276" y="13858037"/>
                </a:cubicBezTo>
                <a:cubicBezTo>
                  <a:pt x="11682851" y="13794537"/>
                  <a:pt x="11435201" y="13661187"/>
                  <a:pt x="11324076" y="13610387"/>
                </a:cubicBezTo>
                <a:cubicBezTo>
                  <a:pt x="11212951" y="13559587"/>
                  <a:pt x="11190726" y="13584987"/>
                  <a:pt x="11114526" y="13553237"/>
                </a:cubicBezTo>
                <a:cubicBezTo>
                  <a:pt x="11038326" y="13521487"/>
                  <a:pt x="10939901" y="13457987"/>
                  <a:pt x="10866876" y="13419887"/>
                </a:cubicBezTo>
                <a:cubicBezTo>
                  <a:pt x="10793851" y="13381787"/>
                  <a:pt x="10717651" y="13356387"/>
                  <a:pt x="10676376" y="13324637"/>
                </a:cubicBezTo>
                <a:cubicBezTo>
                  <a:pt x="10635101" y="13292887"/>
                  <a:pt x="10631926" y="13270662"/>
                  <a:pt x="10619226" y="13229387"/>
                </a:cubicBezTo>
                <a:cubicBezTo>
                  <a:pt x="10606526" y="13188112"/>
                  <a:pt x="10612876" y="13137312"/>
                  <a:pt x="10600176" y="13076987"/>
                </a:cubicBezTo>
                <a:cubicBezTo>
                  <a:pt x="10587476" y="13016662"/>
                  <a:pt x="10571601" y="12930937"/>
                  <a:pt x="10543026" y="12867437"/>
                </a:cubicBezTo>
                <a:cubicBezTo>
                  <a:pt x="10514451" y="12803937"/>
                  <a:pt x="10460476" y="12740437"/>
                  <a:pt x="10428726" y="12695987"/>
                </a:cubicBezTo>
                <a:cubicBezTo>
                  <a:pt x="10396976" y="12651537"/>
                  <a:pt x="10371576" y="12645187"/>
                  <a:pt x="10352526" y="12600737"/>
                </a:cubicBezTo>
                <a:cubicBezTo>
                  <a:pt x="10333476" y="12556287"/>
                  <a:pt x="10336651" y="12476912"/>
                  <a:pt x="10314426" y="12429287"/>
                </a:cubicBezTo>
                <a:cubicBezTo>
                  <a:pt x="10292201" y="12381662"/>
                  <a:pt x="10228701" y="12375312"/>
                  <a:pt x="10219176" y="12314987"/>
                </a:cubicBezTo>
                <a:cubicBezTo>
                  <a:pt x="10209651" y="12254662"/>
                  <a:pt x="10254101" y="12162587"/>
                  <a:pt x="10257276" y="12067337"/>
                </a:cubicBezTo>
                <a:cubicBezTo>
                  <a:pt x="10260451" y="11972087"/>
                  <a:pt x="10247751" y="11848262"/>
                  <a:pt x="10238226" y="11743487"/>
                </a:cubicBezTo>
                <a:cubicBezTo>
                  <a:pt x="10228701" y="11638712"/>
                  <a:pt x="10206476" y="11565687"/>
                  <a:pt x="10200126" y="11438687"/>
                </a:cubicBezTo>
                <a:cubicBezTo>
                  <a:pt x="10193776" y="11311687"/>
                  <a:pt x="10219176" y="11114837"/>
                  <a:pt x="10200126" y="10981487"/>
                </a:cubicBezTo>
                <a:cubicBezTo>
                  <a:pt x="10181076" y="10848137"/>
                  <a:pt x="10114401" y="10775112"/>
                  <a:pt x="10085826" y="10638587"/>
                </a:cubicBezTo>
                <a:cubicBezTo>
                  <a:pt x="10057251" y="10502062"/>
                  <a:pt x="10050901" y="10286162"/>
                  <a:pt x="10028676" y="10162337"/>
                </a:cubicBezTo>
                <a:cubicBezTo>
                  <a:pt x="10006451" y="10038512"/>
                  <a:pt x="9974701" y="9990887"/>
                  <a:pt x="9952476" y="9895637"/>
                </a:cubicBezTo>
                <a:cubicBezTo>
                  <a:pt x="9930251" y="9800387"/>
                  <a:pt x="9917551" y="9692437"/>
                  <a:pt x="9895326" y="9590837"/>
                </a:cubicBezTo>
                <a:cubicBezTo>
                  <a:pt x="9873101" y="9489237"/>
                  <a:pt x="9847701" y="9371762"/>
                  <a:pt x="9819126" y="9286037"/>
                </a:cubicBezTo>
                <a:cubicBezTo>
                  <a:pt x="9790551" y="9200312"/>
                  <a:pt x="9742926" y="9136812"/>
                  <a:pt x="9723876" y="9076487"/>
                </a:cubicBezTo>
                <a:cubicBezTo>
                  <a:pt x="9704826" y="9016162"/>
                  <a:pt x="9714351" y="8971712"/>
                  <a:pt x="9704826" y="8924087"/>
                </a:cubicBezTo>
                <a:cubicBezTo>
                  <a:pt x="9695301" y="8876462"/>
                  <a:pt x="9682601" y="8841537"/>
                  <a:pt x="9666726" y="8790737"/>
                </a:cubicBezTo>
                <a:cubicBezTo>
                  <a:pt x="9650851" y="8739937"/>
                  <a:pt x="9628626" y="8666912"/>
                  <a:pt x="9609576" y="8619287"/>
                </a:cubicBezTo>
                <a:cubicBezTo>
                  <a:pt x="9590526" y="8571662"/>
                  <a:pt x="9552426" y="8552612"/>
                  <a:pt x="9552426" y="8504987"/>
                </a:cubicBezTo>
                <a:cubicBezTo>
                  <a:pt x="9552426" y="8457362"/>
                  <a:pt x="9587351" y="8393862"/>
                  <a:pt x="9609576" y="8333537"/>
                </a:cubicBezTo>
                <a:cubicBezTo>
                  <a:pt x="9631801" y="8273212"/>
                  <a:pt x="9666726" y="8203362"/>
                  <a:pt x="9685776" y="8143037"/>
                </a:cubicBezTo>
                <a:cubicBezTo>
                  <a:pt x="9704826" y="8082712"/>
                  <a:pt x="9714351" y="8057312"/>
                  <a:pt x="9723876" y="7971587"/>
                </a:cubicBezTo>
                <a:cubicBezTo>
                  <a:pt x="9733401" y="7885862"/>
                  <a:pt x="9742926" y="7727112"/>
                  <a:pt x="9742926" y="7628687"/>
                </a:cubicBezTo>
                <a:cubicBezTo>
                  <a:pt x="9742926" y="7530262"/>
                  <a:pt x="9727051" y="7476287"/>
                  <a:pt x="9723876" y="7381037"/>
                </a:cubicBezTo>
                <a:cubicBezTo>
                  <a:pt x="9720701" y="7285787"/>
                  <a:pt x="9723876" y="7057187"/>
                  <a:pt x="9723876" y="7057187"/>
                </a:cubicBezTo>
                <a:cubicBezTo>
                  <a:pt x="9723876" y="6955587"/>
                  <a:pt x="9717526" y="6866687"/>
                  <a:pt x="9723876" y="6771437"/>
                </a:cubicBezTo>
                <a:cubicBezTo>
                  <a:pt x="9730226" y="6676187"/>
                  <a:pt x="9746101" y="6580937"/>
                  <a:pt x="9761976" y="6485687"/>
                </a:cubicBezTo>
                <a:cubicBezTo>
                  <a:pt x="9777851" y="6390437"/>
                  <a:pt x="9809601" y="6304712"/>
                  <a:pt x="9819126" y="6199937"/>
                </a:cubicBezTo>
                <a:cubicBezTo>
                  <a:pt x="9828651" y="6095162"/>
                  <a:pt x="9819126" y="5857037"/>
                  <a:pt x="9819126" y="5857037"/>
                </a:cubicBezTo>
                <a:cubicBezTo>
                  <a:pt x="9819126" y="5710987"/>
                  <a:pt x="9822301" y="5472862"/>
                  <a:pt x="9819126" y="5323637"/>
                </a:cubicBezTo>
                <a:cubicBezTo>
                  <a:pt x="9815951" y="5174412"/>
                  <a:pt x="9809601" y="5088687"/>
                  <a:pt x="9800076" y="4961687"/>
                </a:cubicBezTo>
                <a:cubicBezTo>
                  <a:pt x="9790551" y="4834687"/>
                  <a:pt x="9784201" y="4682287"/>
                  <a:pt x="9761976" y="4561637"/>
                </a:cubicBezTo>
                <a:cubicBezTo>
                  <a:pt x="9739751" y="4440987"/>
                  <a:pt x="9714351" y="4345737"/>
                  <a:pt x="9666726" y="4237787"/>
                </a:cubicBezTo>
                <a:cubicBezTo>
                  <a:pt x="9619101" y="4129837"/>
                  <a:pt x="9536551" y="3996487"/>
                  <a:pt x="9476226" y="3913937"/>
                </a:cubicBezTo>
                <a:cubicBezTo>
                  <a:pt x="9415901" y="3831387"/>
                  <a:pt x="9368276" y="3812337"/>
                  <a:pt x="9304776" y="3742487"/>
                </a:cubicBezTo>
                <a:cubicBezTo>
                  <a:pt x="9241276" y="3672637"/>
                  <a:pt x="9158726" y="3564687"/>
                  <a:pt x="9095226" y="3494837"/>
                </a:cubicBezTo>
                <a:cubicBezTo>
                  <a:pt x="9031726" y="3424987"/>
                  <a:pt x="8996801" y="3386887"/>
                  <a:pt x="8923776" y="3323387"/>
                </a:cubicBezTo>
                <a:cubicBezTo>
                  <a:pt x="8850751" y="3259887"/>
                  <a:pt x="8739626" y="3174162"/>
                  <a:pt x="8657076" y="3113837"/>
                </a:cubicBezTo>
                <a:cubicBezTo>
                  <a:pt x="8574526" y="3053512"/>
                  <a:pt x="8530076" y="3031287"/>
                  <a:pt x="8428476" y="2961437"/>
                </a:cubicBezTo>
                <a:cubicBezTo>
                  <a:pt x="8326876" y="2891587"/>
                  <a:pt x="8149076" y="2767762"/>
                  <a:pt x="8047476" y="2694737"/>
                </a:cubicBezTo>
                <a:cubicBezTo>
                  <a:pt x="7945876" y="2621712"/>
                  <a:pt x="7910951" y="2570912"/>
                  <a:pt x="7818876" y="2523287"/>
                </a:cubicBezTo>
                <a:cubicBezTo>
                  <a:pt x="7726801" y="2475662"/>
                  <a:pt x="7495026" y="2408987"/>
                  <a:pt x="7495026" y="2408987"/>
                </a:cubicBezTo>
                <a:cubicBezTo>
                  <a:pt x="7396601" y="2374062"/>
                  <a:pt x="7348976" y="2364537"/>
                  <a:pt x="7228326" y="2313737"/>
                </a:cubicBezTo>
                <a:cubicBezTo>
                  <a:pt x="7107676" y="2262937"/>
                  <a:pt x="6914001" y="2154987"/>
                  <a:pt x="6771126" y="2104187"/>
                </a:cubicBezTo>
                <a:cubicBezTo>
                  <a:pt x="6628251" y="2053387"/>
                  <a:pt x="6479026" y="2037512"/>
                  <a:pt x="6371076" y="2008937"/>
                </a:cubicBezTo>
                <a:cubicBezTo>
                  <a:pt x="6263126" y="1980362"/>
                  <a:pt x="6202801" y="1954962"/>
                  <a:pt x="6123426" y="1932737"/>
                </a:cubicBezTo>
                <a:cubicBezTo>
                  <a:pt x="6044051" y="1910512"/>
                  <a:pt x="5783701" y="1942262"/>
                  <a:pt x="5856726" y="1875587"/>
                </a:cubicBez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22" name="Ovál 21"/>
          <p:cNvSpPr/>
          <p:nvPr/>
        </p:nvSpPr>
        <p:spPr>
          <a:xfrm>
            <a:off x="3607112" y="2651929"/>
            <a:ext cx="5317813" cy="245745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01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12" y="2094004"/>
            <a:ext cx="2340602" cy="431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ISNO Vůdce\Desktop\B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62" y="1264920"/>
            <a:ext cx="1078701" cy="7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74" y="2500313"/>
            <a:ext cx="5931126" cy="274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/>
          <p:cNvSpPr txBox="1"/>
          <p:nvPr/>
        </p:nvSpPr>
        <p:spPr>
          <a:xfrm>
            <a:off x="3755108" y="2564204"/>
            <a:ext cx="3570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/>
              <a:t> Nebo</a:t>
            </a:r>
            <a:endParaRPr lang="cs-CZ" sz="4000" b="1" strike="sngStrik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12" y="2094004"/>
            <a:ext cx="2340602" cy="431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ISNO Vůdce\Desktop\B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62" y="1264920"/>
            <a:ext cx="1078701" cy="7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5195117" y="1891802"/>
            <a:ext cx="224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/>
              <a:t>/     za rok</a:t>
            </a:r>
            <a:endParaRPr lang="cs-CZ" sz="3600" b="1" strike="sngStrike"/>
          </a:p>
        </p:txBody>
      </p:sp>
      <p:sp>
        <p:nvSpPr>
          <p:cNvPr id="19" name="Levá složená závorka 18"/>
          <p:cNvSpPr/>
          <p:nvPr/>
        </p:nvSpPr>
        <p:spPr>
          <a:xfrm rot="10800000">
            <a:off x="2933692" y="2194162"/>
            <a:ext cx="247000" cy="117501"/>
          </a:xfrm>
          <a:prstGeom prst="leftBrace">
            <a:avLst>
              <a:gd name="adj1" fmla="val 94273"/>
              <a:gd name="adj2" fmla="val 49693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" name="Picture 2" descr="C:\Users\ISNO Vůdce\Desktop\120l nádoba pln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58" y="1969475"/>
            <a:ext cx="358569" cy="5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Radek\Desktop\Prezentace\Typy svozů\zeleny panak bez pozad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445" y="1824117"/>
            <a:ext cx="317955" cy="7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Volný tvar 22"/>
          <p:cNvSpPr/>
          <p:nvPr/>
        </p:nvSpPr>
        <p:spPr>
          <a:xfrm>
            <a:off x="3987338" y="1939826"/>
            <a:ext cx="339734" cy="550284"/>
          </a:xfrm>
          <a:custGeom>
            <a:avLst/>
            <a:gdLst>
              <a:gd name="connsiteX0" fmla="*/ 5856726 w 11937626"/>
              <a:gd name="connsiteY0" fmla="*/ 1875587 h 14620281"/>
              <a:gd name="connsiteX1" fmla="*/ 6561576 w 11937626"/>
              <a:gd name="connsiteY1" fmla="*/ 1532687 h 14620281"/>
              <a:gd name="connsiteX2" fmla="*/ 6980676 w 11937626"/>
              <a:gd name="connsiteY2" fmla="*/ 1246937 h 14620281"/>
              <a:gd name="connsiteX3" fmla="*/ 7094976 w 11937626"/>
              <a:gd name="connsiteY3" fmla="*/ 961187 h 14620281"/>
              <a:gd name="connsiteX4" fmla="*/ 6980676 w 11937626"/>
              <a:gd name="connsiteY4" fmla="*/ 789737 h 14620281"/>
              <a:gd name="connsiteX5" fmla="*/ 6694926 w 11937626"/>
              <a:gd name="connsiteY5" fmla="*/ 694487 h 14620281"/>
              <a:gd name="connsiteX6" fmla="*/ 6504426 w 11937626"/>
              <a:gd name="connsiteY6" fmla="*/ 561137 h 14620281"/>
              <a:gd name="connsiteX7" fmla="*/ 6352026 w 11937626"/>
              <a:gd name="connsiteY7" fmla="*/ 523037 h 14620281"/>
              <a:gd name="connsiteX8" fmla="*/ 6275826 w 11937626"/>
              <a:gd name="connsiteY8" fmla="*/ 523037 h 14620281"/>
              <a:gd name="connsiteX9" fmla="*/ 6332976 w 11937626"/>
              <a:gd name="connsiteY9" fmla="*/ 313487 h 14620281"/>
              <a:gd name="connsiteX10" fmla="*/ 6352026 w 11937626"/>
              <a:gd name="connsiteY10" fmla="*/ 122987 h 14620281"/>
              <a:gd name="connsiteX11" fmla="*/ 6256776 w 11937626"/>
              <a:gd name="connsiteY11" fmla="*/ 46787 h 14620281"/>
              <a:gd name="connsiteX12" fmla="*/ 6104376 w 11937626"/>
              <a:gd name="connsiteY12" fmla="*/ 103937 h 14620281"/>
              <a:gd name="connsiteX13" fmla="*/ 6085326 w 11937626"/>
              <a:gd name="connsiteY13" fmla="*/ 199187 h 14620281"/>
              <a:gd name="connsiteX14" fmla="*/ 5894826 w 11937626"/>
              <a:gd name="connsiteY14" fmla="*/ 103937 h 14620281"/>
              <a:gd name="connsiteX15" fmla="*/ 5685276 w 11937626"/>
              <a:gd name="connsiteY15" fmla="*/ 8687 h 14620281"/>
              <a:gd name="connsiteX16" fmla="*/ 5342376 w 11937626"/>
              <a:gd name="connsiteY16" fmla="*/ 8687 h 14620281"/>
              <a:gd name="connsiteX17" fmla="*/ 5132826 w 11937626"/>
              <a:gd name="connsiteY17" fmla="*/ 46787 h 14620281"/>
              <a:gd name="connsiteX18" fmla="*/ 4980426 w 11937626"/>
              <a:gd name="connsiteY18" fmla="*/ 122987 h 14620281"/>
              <a:gd name="connsiteX19" fmla="*/ 4847076 w 11937626"/>
              <a:gd name="connsiteY19" fmla="*/ 27737 h 14620281"/>
              <a:gd name="connsiteX20" fmla="*/ 4675626 w 11937626"/>
              <a:gd name="connsiteY20" fmla="*/ 27737 h 14620281"/>
              <a:gd name="connsiteX21" fmla="*/ 4485126 w 11937626"/>
              <a:gd name="connsiteY21" fmla="*/ 122987 h 14620281"/>
              <a:gd name="connsiteX22" fmla="*/ 4332726 w 11937626"/>
              <a:gd name="connsiteY22" fmla="*/ 199187 h 14620281"/>
              <a:gd name="connsiteX23" fmla="*/ 3970776 w 11937626"/>
              <a:gd name="connsiteY23" fmla="*/ 161087 h 14620281"/>
              <a:gd name="connsiteX24" fmla="*/ 3875526 w 11937626"/>
              <a:gd name="connsiteY24" fmla="*/ 275387 h 14620281"/>
              <a:gd name="connsiteX25" fmla="*/ 3761226 w 11937626"/>
              <a:gd name="connsiteY25" fmla="*/ 256337 h 14620281"/>
              <a:gd name="connsiteX26" fmla="*/ 3608826 w 11937626"/>
              <a:gd name="connsiteY26" fmla="*/ 218237 h 14620281"/>
              <a:gd name="connsiteX27" fmla="*/ 3570726 w 11937626"/>
              <a:gd name="connsiteY27" fmla="*/ 161087 h 14620281"/>
              <a:gd name="connsiteX28" fmla="*/ 3437376 w 11937626"/>
              <a:gd name="connsiteY28" fmla="*/ 199187 h 14620281"/>
              <a:gd name="connsiteX29" fmla="*/ 3342126 w 11937626"/>
              <a:gd name="connsiteY29" fmla="*/ 256337 h 14620281"/>
              <a:gd name="connsiteX30" fmla="*/ 3399276 w 11937626"/>
              <a:gd name="connsiteY30" fmla="*/ 446837 h 14620281"/>
              <a:gd name="connsiteX31" fmla="*/ 3494526 w 11937626"/>
              <a:gd name="connsiteY31" fmla="*/ 599237 h 14620281"/>
              <a:gd name="connsiteX32" fmla="*/ 3723126 w 11937626"/>
              <a:gd name="connsiteY32" fmla="*/ 884987 h 14620281"/>
              <a:gd name="connsiteX33" fmla="*/ 3913626 w 11937626"/>
              <a:gd name="connsiteY33" fmla="*/ 1170737 h 14620281"/>
              <a:gd name="connsiteX34" fmla="*/ 4180326 w 11937626"/>
              <a:gd name="connsiteY34" fmla="*/ 1456487 h 14620281"/>
              <a:gd name="connsiteX35" fmla="*/ 4294626 w 11937626"/>
              <a:gd name="connsiteY35" fmla="*/ 1799387 h 14620281"/>
              <a:gd name="connsiteX36" fmla="*/ 4389876 w 11937626"/>
              <a:gd name="connsiteY36" fmla="*/ 1970837 h 14620281"/>
              <a:gd name="connsiteX37" fmla="*/ 4161276 w 11937626"/>
              <a:gd name="connsiteY37" fmla="*/ 2142287 h 14620281"/>
              <a:gd name="connsiteX38" fmla="*/ 3875526 w 11937626"/>
              <a:gd name="connsiteY38" fmla="*/ 2313737 h 14620281"/>
              <a:gd name="connsiteX39" fmla="*/ 3589776 w 11937626"/>
              <a:gd name="connsiteY39" fmla="*/ 2599487 h 14620281"/>
              <a:gd name="connsiteX40" fmla="*/ 3265926 w 11937626"/>
              <a:gd name="connsiteY40" fmla="*/ 2809037 h 14620281"/>
              <a:gd name="connsiteX41" fmla="*/ 2999226 w 11937626"/>
              <a:gd name="connsiteY41" fmla="*/ 2999537 h 14620281"/>
              <a:gd name="connsiteX42" fmla="*/ 2770626 w 11937626"/>
              <a:gd name="connsiteY42" fmla="*/ 3209087 h 14620281"/>
              <a:gd name="connsiteX43" fmla="*/ 2599176 w 11937626"/>
              <a:gd name="connsiteY43" fmla="*/ 3380537 h 14620281"/>
              <a:gd name="connsiteX44" fmla="*/ 2275326 w 11937626"/>
              <a:gd name="connsiteY44" fmla="*/ 3666287 h 14620281"/>
              <a:gd name="connsiteX45" fmla="*/ 2027676 w 11937626"/>
              <a:gd name="connsiteY45" fmla="*/ 3856787 h 14620281"/>
              <a:gd name="connsiteX46" fmla="*/ 2008626 w 11937626"/>
              <a:gd name="connsiteY46" fmla="*/ 4047287 h 14620281"/>
              <a:gd name="connsiteX47" fmla="*/ 1913376 w 11937626"/>
              <a:gd name="connsiteY47" fmla="*/ 4561637 h 14620281"/>
              <a:gd name="connsiteX48" fmla="*/ 1856226 w 11937626"/>
              <a:gd name="connsiteY48" fmla="*/ 5075987 h 14620281"/>
              <a:gd name="connsiteX49" fmla="*/ 1837176 w 11937626"/>
              <a:gd name="connsiteY49" fmla="*/ 5590337 h 14620281"/>
              <a:gd name="connsiteX50" fmla="*/ 1780026 w 11937626"/>
              <a:gd name="connsiteY50" fmla="*/ 6390437 h 14620281"/>
              <a:gd name="connsiteX51" fmla="*/ 1760976 w 11937626"/>
              <a:gd name="connsiteY51" fmla="*/ 6961937 h 14620281"/>
              <a:gd name="connsiteX52" fmla="*/ 1703826 w 11937626"/>
              <a:gd name="connsiteY52" fmla="*/ 7571537 h 14620281"/>
              <a:gd name="connsiteX53" fmla="*/ 1646676 w 11937626"/>
              <a:gd name="connsiteY53" fmla="*/ 8295437 h 14620281"/>
              <a:gd name="connsiteX54" fmla="*/ 1646676 w 11937626"/>
              <a:gd name="connsiteY54" fmla="*/ 8752637 h 14620281"/>
              <a:gd name="connsiteX55" fmla="*/ 1722876 w 11937626"/>
              <a:gd name="connsiteY55" fmla="*/ 8905037 h 14620281"/>
              <a:gd name="connsiteX56" fmla="*/ 1856226 w 11937626"/>
              <a:gd name="connsiteY56" fmla="*/ 9095537 h 14620281"/>
              <a:gd name="connsiteX57" fmla="*/ 1913376 w 11937626"/>
              <a:gd name="connsiteY57" fmla="*/ 9209837 h 14620281"/>
              <a:gd name="connsiteX58" fmla="*/ 1818126 w 11937626"/>
              <a:gd name="connsiteY58" fmla="*/ 9400337 h 14620281"/>
              <a:gd name="connsiteX59" fmla="*/ 1665726 w 11937626"/>
              <a:gd name="connsiteY59" fmla="*/ 9667037 h 14620281"/>
              <a:gd name="connsiteX60" fmla="*/ 1627626 w 11937626"/>
              <a:gd name="connsiteY60" fmla="*/ 9876587 h 14620281"/>
              <a:gd name="connsiteX61" fmla="*/ 1608576 w 11937626"/>
              <a:gd name="connsiteY61" fmla="*/ 10105187 h 14620281"/>
              <a:gd name="connsiteX62" fmla="*/ 1437126 w 11937626"/>
              <a:gd name="connsiteY62" fmla="*/ 10467137 h 14620281"/>
              <a:gd name="connsiteX63" fmla="*/ 1379976 w 11937626"/>
              <a:gd name="connsiteY63" fmla="*/ 10752887 h 14620281"/>
              <a:gd name="connsiteX64" fmla="*/ 1303776 w 11937626"/>
              <a:gd name="connsiteY64" fmla="*/ 11076737 h 14620281"/>
              <a:gd name="connsiteX65" fmla="*/ 1227576 w 11937626"/>
              <a:gd name="connsiteY65" fmla="*/ 11324387 h 14620281"/>
              <a:gd name="connsiteX66" fmla="*/ 1189476 w 11937626"/>
              <a:gd name="connsiteY66" fmla="*/ 11572037 h 14620281"/>
              <a:gd name="connsiteX67" fmla="*/ 1151376 w 11937626"/>
              <a:gd name="connsiteY67" fmla="*/ 11762537 h 14620281"/>
              <a:gd name="connsiteX68" fmla="*/ 1151376 w 11937626"/>
              <a:gd name="connsiteY68" fmla="*/ 12143537 h 14620281"/>
              <a:gd name="connsiteX69" fmla="*/ 1170426 w 11937626"/>
              <a:gd name="connsiteY69" fmla="*/ 12219737 h 14620281"/>
              <a:gd name="connsiteX70" fmla="*/ 1227576 w 11937626"/>
              <a:gd name="connsiteY70" fmla="*/ 12353087 h 14620281"/>
              <a:gd name="connsiteX71" fmla="*/ 1170426 w 11937626"/>
              <a:gd name="connsiteY71" fmla="*/ 12429287 h 14620281"/>
              <a:gd name="connsiteX72" fmla="*/ 960876 w 11937626"/>
              <a:gd name="connsiteY72" fmla="*/ 12543587 h 14620281"/>
              <a:gd name="connsiteX73" fmla="*/ 637026 w 11937626"/>
              <a:gd name="connsiteY73" fmla="*/ 12810287 h 14620281"/>
              <a:gd name="connsiteX74" fmla="*/ 427476 w 11937626"/>
              <a:gd name="connsiteY74" fmla="*/ 12943637 h 14620281"/>
              <a:gd name="connsiteX75" fmla="*/ 198876 w 11937626"/>
              <a:gd name="connsiteY75" fmla="*/ 13019837 h 14620281"/>
              <a:gd name="connsiteX76" fmla="*/ 65526 w 11937626"/>
              <a:gd name="connsiteY76" fmla="*/ 13038887 h 14620281"/>
              <a:gd name="connsiteX77" fmla="*/ 8376 w 11937626"/>
              <a:gd name="connsiteY77" fmla="*/ 13057937 h 14620281"/>
              <a:gd name="connsiteX78" fmla="*/ 8376 w 11937626"/>
              <a:gd name="connsiteY78" fmla="*/ 13172237 h 14620281"/>
              <a:gd name="connsiteX79" fmla="*/ 84576 w 11937626"/>
              <a:gd name="connsiteY79" fmla="*/ 13324637 h 14620281"/>
              <a:gd name="connsiteX80" fmla="*/ 351276 w 11937626"/>
              <a:gd name="connsiteY80" fmla="*/ 13515137 h 14620281"/>
              <a:gd name="connsiteX81" fmla="*/ 541776 w 11937626"/>
              <a:gd name="connsiteY81" fmla="*/ 13629437 h 14620281"/>
              <a:gd name="connsiteX82" fmla="*/ 732276 w 11937626"/>
              <a:gd name="connsiteY82" fmla="*/ 13743737 h 14620281"/>
              <a:gd name="connsiteX83" fmla="*/ 941826 w 11937626"/>
              <a:gd name="connsiteY83" fmla="*/ 13858037 h 14620281"/>
              <a:gd name="connsiteX84" fmla="*/ 1208526 w 11937626"/>
              <a:gd name="connsiteY84" fmla="*/ 13991387 h 14620281"/>
              <a:gd name="connsiteX85" fmla="*/ 1456176 w 11937626"/>
              <a:gd name="connsiteY85" fmla="*/ 14105687 h 14620281"/>
              <a:gd name="connsiteX86" fmla="*/ 1722876 w 11937626"/>
              <a:gd name="connsiteY86" fmla="*/ 14239037 h 14620281"/>
              <a:gd name="connsiteX87" fmla="*/ 1989576 w 11937626"/>
              <a:gd name="connsiteY87" fmla="*/ 14315237 h 14620281"/>
              <a:gd name="connsiteX88" fmla="*/ 2370576 w 11937626"/>
              <a:gd name="connsiteY88" fmla="*/ 14372387 h 14620281"/>
              <a:gd name="connsiteX89" fmla="*/ 2903976 w 11937626"/>
              <a:gd name="connsiteY89" fmla="*/ 14448587 h 14620281"/>
              <a:gd name="connsiteX90" fmla="*/ 3894576 w 11937626"/>
              <a:gd name="connsiteY90" fmla="*/ 14429537 h 14620281"/>
              <a:gd name="connsiteX91" fmla="*/ 4580376 w 11937626"/>
              <a:gd name="connsiteY91" fmla="*/ 14429537 h 14620281"/>
              <a:gd name="connsiteX92" fmla="*/ 5380476 w 11937626"/>
              <a:gd name="connsiteY92" fmla="*/ 14467637 h 14620281"/>
              <a:gd name="connsiteX93" fmla="*/ 6028176 w 11937626"/>
              <a:gd name="connsiteY93" fmla="*/ 14467637 h 14620281"/>
              <a:gd name="connsiteX94" fmla="*/ 6771126 w 11937626"/>
              <a:gd name="connsiteY94" fmla="*/ 14524787 h 14620281"/>
              <a:gd name="connsiteX95" fmla="*/ 7971276 w 11937626"/>
              <a:gd name="connsiteY95" fmla="*/ 14562887 h 14620281"/>
              <a:gd name="connsiteX96" fmla="*/ 8866626 w 11937626"/>
              <a:gd name="connsiteY96" fmla="*/ 14620037 h 14620281"/>
              <a:gd name="connsiteX97" fmla="*/ 9495276 w 11937626"/>
              <a:gd name="connsiteY97" fmla="*/ 14581937 h 14620281"/>
              <a:gd name="connsiteX98" fmla="*/ 9933426 w 11937626"/>
              <a:gd name="connsiteY98" fmla="*/ 14543837 h 14620281"/>
              <a:gd name="connsiteX99" fmla="*/ 10390626 w 11937626"/>
              <a:gd name="connsiteY99" fmla="*/ 14486687 h 14620281"/>
              <a:gd name="connsiteX100" fmla="*/ 10600176 w 11937626"/>
              <a:gd name="connsiteY100" fmla="*/ 14391437 h 14620281"/>
              <a:gd name="connsiteX101" fmla="*/ 10866876 w 11937626"/>
              <a:gd name="connsiteY101" fmla="*/ 14334287 h 14620281"/>
              <a:gd name="connsiteX102" fmla="*/ 11228826 w 11937626"/>
              <a:gd name="connsiteY102" fmla="*/ 14219987 h 14620281"/>
              <a:gd name="connsiteX103" fmla="*/ 11419326 w 11937626"/>
              <a:gd name="connsiteY103" fmla="*/ 14162837 h 14620281"/>
              <a:gd name="connsiteX104" fmla="*/ 11686026 w 11937626"/>
              <a:gd name="connsiteY104" fmla="*/ 14124737 h 14620281"/>
              <a:gd name="connsiteX105" fmla="*/ 11914626 w 11937626"/>
              <a:gd name="connsiteY105" fmla="*/ 14067587 h 14620281"/>
              <a:gd name="connsiteX106" fmla="*/ 11914626 w 11937626"/>
              <a:gd name="connsiteY106" fmla="*/ 13991387 h 14620281"/>
              <a:gd name="connsiteX107" fmla="*/ 11781276 w 11937626"/>
              <a:gd name="connsiteY107" fmla="*/ 13858037 h 14620281"/>
              <a:gd name="connsiteX108" fmla="*/ 11324076 w 11937626"/>
              <a:gd name="connsiteY108" fmla="*/ 13610387 h 14620281"/>
              <a:gd name="connsiteX109" fmla="*/ 11114526 w 11937626"/>
              <a:gd name="connsiteY109" fmla="*/ 13553237 h 14620281"/>
              <a:gd name="connsiteX110" fmla="*/ 10866876 w 11937626"/>
              <a:gd name="connsiteY110" fmla="*/ 13419887 h 14620281"/>
              <a:gd name="connsiteX111" fmla="*/ 10676376 w 11937626"/>
              <a:gd name="connsiteY111" fmla="*/ 13324637 h 14620281"/>
              <a:gd name="connsiteX112" fmla="*/ 10619226 w 11937626"/>
              <a:gd name="connsiteY112" fmla="*/ 13229387 h 14620281"/>
              <a:gd name="connsiteX113" fmla="*/ 10600176 w 11937626"/>
              <a:gd name="connsiteY113" fmla="*/ 13076987 h 14620281"/>
              <a:gd name="connsiteX114" fmla="*/ 10543026 w 11937626"/>
              <a:gd name="connsiteY114" fmla="*/ 12867437 h 14620281"/>
              <a:gd name="connsiteX115" fmla="*/ 10428726 w 11937626"/>
              <a:gd name="connsiteY115" fmla="*/ 12695987 h 14620281"/>
              <a:gd name="connsiteX116" fmla="*/ 10352526 w 11937626"/>
              <a:gd name="connsiteY116" fmla="*/ 12600737 h 14620281"/>
              <a:gd name="connsiteX117" fmla="*/ 10314426 w 11937626"/>
              <a:gd name="connsiteY117" fmla="*/ 12429287 h 14620281"/>
              <a:gd name="connsiteX118" fmla="*/ 10219176 w 11937626"/>
              <a:gd name="connsiteY118" fmla="*/ 12314987 h 14620281"/>
              <a:gd name="connsiteX119" fmla="*/ 10257276 w 11937626"/>
              <a:gd name="connsiteY119" fmla="*/ 12067337 h 14620281"/>
              <a:gd name="connsiteX120" fmla="*/ 10238226 w 11937626"/>
              <a:gd name="connsiteY120" fmla="*/ 11743487 h 14620281"/>
              <a:gd name="connsiteX121" fmla="*/ 10200126 w 11937626"/>
              <a:gd name="connsiteY121" fmla="*/ 11438687 h 14620281"/>
              <a:gd name="connsiteX122" fmla="*/ 10200126 w 11937626"/>
              <a:gd name="connsiteY122" fmla="*/ 10981487 h 14620281"/>
              <a:gd name="connsiteX123" fmla="*/ 10085826 w 11937626"/>
              <a:gd name="connsiteY123" fmla="*/ 10638587 h 14620281"/>
              <a:gd name="connsiteX124" fmla="*/ 10028676 w 11937626"/>
              <a:gd name="connsiteY124" fmla="*/ 10162337 h 14620281"/>
              <a:gd name="connsiteX125" fmla="*/ 9952476 w 11937626"/>
              <a:gd name="connsiteY125" fmla="*/ 9895637 h 14620281"/>
              <a:gd name="connsiteX126" fmla="*/ 9895326 w 11937626"/>
              <a:gd name="connsiteY126" fmla="*/ 9590837 h 14620281"/>
              <a:gd name="connsiteX127" fmla="*/ 9819126 w 11937626"/>
              <a:gd name="connsiteY127" fmla="*/ 9286037 h 14620281"/>
              <a:gd name="connsiteX128" fmla="*/ 9723876 w 11937626"/>
              <a:gd name="connsiteY128" fmla="*/ 9076487 h 14620281"/>
              <a:gd name="connsiteX129" fmla="*/ 9704826 w 11937626"/>
              <a:gd name="connsiteY129" fmla="*/ 8924087 h 14620281"/>
              <a:gd name="connsiteX130" fmla="*/ 9666726 w 11937626"/>
              <a:gd name="connsiteY130" fmla="*/ 8790737 h 14620281"/>
              <a:gd name="connsiteX131" fmla="*/ 9609576 w 11937626"/>
              <a:gd name="connsiteY131" fmla="*/ 8619287 h 14620281"/>
              <a:gd name="connsiteX132" fmla="*/ 9552426 w 11937626"/>
              <a:gd name="connsiteY132" fmla="*/ 8504987 h 14620281"/>
              <a:gd name="connsiteX133" fmla="*/ 9609576 w 11937626"/>
              <a:gd name="connsiteY133" fmla="*/ 8333537 h 14620281"/>
              <a:gd name="connsiteX134" fmla="*/ 9685776 w 11937626"/>
              <a:gd name="connsiteY134" fmla="*/ 8143037 h 14620281"/>
              <a:gd name="connsiteX135" fmla="*/ 9723876 w 11937626"/>
              <a:gd name="connsiteY135" fmla="*/ 7971587 h 14620281"/>
              <a:gd name="connsiteX136" fmla="*/ 9742926 w 11937626"/>
              <a:gd name="connsiteY136" fmla="*/ 7628687 h 14620281"/>
              <a:gd name="connsiteX137" fmla="*/ 9723876 w 11937626"/>
              <a:gd name="connsiteY137" fmla="*/ 7381037 h 14620281"/>
              <a:gd name="connsiteX138" fmla="*/ 9723876 w 11937626"/>
              <a:gd name="connsiteY138" fmla="*/ 7057187 h 14620281"/>
              <a:gd name="connsiteX139" fmla="*/ 9723876 w 11937626"/>
              <a:gd name="connsiteY139" fmla="*/ 6771437 h 14620281"/>
              <a:gd name="connsiteX140" fmla="*/ 9761976 w 11937626"/>
              <a:gd name="connsiteY140" fmla="*/ 6485687 h 14620281"/>
              <a:gd name="connsiteX141" fmla="*/ 9819126 w 11937626"/>
              <a:gd name="connsiteY141" fmla="*/ 6199937 h 14620281"/>
              <a:gd name="connsiteX142" fmla="*/ 9819126 w 11937626"/>
              <a:gd name="connsiteY142" fmla="*/ 5857037 h 14620281"/>
              <a:gd name="connsiteX143" fmla="*/ 9819126 w 11937626"/>
              <a:gd name="connsiteY143" fmla="*/ 5323637 h 14620281"/>
              <a:gd name="connsiteX144" fmla="*/ 9800076 w 11937626"/>
              <a:gd name="connsiteY144" fmla="*/ 4961687 h 14620281"/>
              <a:gd name="connsiteX145" fmla="*/ 9761976 w 11937626"/>
              <a:gd name="connsiteY145" fmla="*/ 4561637 h 14620281"/>
              <a:gd name="connsiteX146" fmla="*/ 9666726 w 11937626"/>
              <a:gd name="connsiteY146" fmla="*/ 4237787 h 14620281"/>
              <a:gd name="connsiteX147" fmla="*/ 9476226 w 11937626"/>
              <a:gd name="connsiteY147" fmla="*/ 3913937 h 14620281"/>
              <a:gd name="connsiteX148" fmla="*/ 9304776 w 11937626"/>
              <a:gd name="connsiteY148" fmla="*/ 3742487 h 14620281"/>
              <a:gd name="connsiteX149" fmla="*/ 9095226 w 11937626"/>
              <a:gd name="connsiteY149" fmla="*/ 3494837 h 14620281"/>
              <a:gd name="connsiteX150" fmla="*/ 8923776 w 11937626"/>
              <a:gd name="connsiteY150" fmla="*/ 3323387 h 14620281"/>
              <a:gd name="connsiteX151" fmla="*/ 8657076 w 11937626"/>
              <a:gd name="connsiteY151" fmla="*/ 3113837 h 14620281"/>
              <a:gd name="connsiteX152" fmla="*/ 8428476 w 11937626"/>
              <a:gd name="connsiteY152" fmla="*/ 2961437 h 14620281"/>
              <a:gd name="connsiteX153" fmla="*/ 8047476 w 11937626"/>
              <a:gd name="connsiteY153" fmla="*/ 2694737 h 14620281"/>
              <a:gd name="connsiteX154" fmla="*/ 7818876 w 11937626"/>
              <a:gd name="connsiteY154" fmla="*/ 2523287 h 14620281"/>
              <a:gd name="connsiteX155" fmla="*/ 7495026 w 11937626"/>
              <a:gd name="connsiteY155" fmla="*/ 2408987 h 14620281"/>
              <a:gd name="connsiteX156" fmla="*/ 7228326 w 11937626"/>
              <a:gd name="connsiteY156" fmla="*/ 2313737 h 14620281"/>
              <a:gd name="connsiteX157" fmla="*/ 6771126 w 11937626"/>
              <a:gd name="connsiteY157" fmla="*/ 2104187 h 14620281"/>
              <a:gd name="connsiteX158" fmla="*/ 6371076 w 11937626"/>
              <a:gd name="connsiteY158" fmla="*/ 2008937 h 14620281"/>
              <a:gd name="connsiteX159" fmla="*/ 6123426 w 11937626"/>
              <a:gd name="connsiteY159" fmla="*/ 1932737 h 14620281"/>
              <a:gd name="connsiteX160" fmla="*/ 5856726 w 11937626"/>
              <a:gd name="connsiteY160" fmla="*/ 1875587 h 146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937626" h="14620281">
                <a:moveTo>
                  <a:pt x="5856726" y="1875587"/>
                </a:moveTo>
                <a:cubicBezTo>
                  <a:pt x="5929751" y="1808912"/>
                  <a:pt x="6374251" y="1637462"/>
                  <a:pt x="6561576" y="1532687"/>
                </a:cubicBezTo>
                <a:cubicBezTo>
                  <a:pt x="6748901" y="1427912"/>
                  <a:pt x="6891776" y="1342187"/>
                  <a:pt x="6980676" y="1246937"/>
                </a:cubicBezTo>
                <a:cubicBezTo>
                  <a:pt x="7069576" y="1151687"/>
                  <a:pt x="7094976" y="1037387"/>
                  <a:pt x="7094976" y="961187"/>
                </a:cubicBezTo>
                <a:cubicBezTo>
                  <a:pt x="7094976" y="884987"/>
                  <a:pt x="7047351" y="834187"/>
                  <a:pt x="6980676" y="789737"/>
                </a:cubicBezTo>
                <a:cubicBezTo>
                  <a:pt x="6914001" y="745287"/>
                  <a:pt x="6774301" y="732587"/>
                  <a:pt x="6694926" y="694487"/>
                </a:cubicBezTo>
                <a:cubicBezTo>
                  <a:pt x="6615551" y="656387"/>
                  <a:pt x="6561576" y="589712"/>
                  <a:pt x="6504426" y="561137"/>
                </a:cubicBezTo>
                <a:cubicBezTo>
                  <a:pt x="6447276" y="532562"/>
                  <a:pt x="6390126" y="529387"/>
                  <a:pt x="6352026" y="523037"/>
                </a:cubicBezTo>
                <a:cubicBezTo>
                  <a:pt x="6313926" y="516687"/>
                  <a:pt x="6279001" y="557962"/>
                  <a:pt x="6275826" y="523037"/>
                </a:cubicBezTo>
                <a:cubicBezTo>
                  <a:pt x="6272651" y="488112"/>
                  <a:pt x="6320276" y="380162"/>
                  <a:pt x="6332976" y="313487"/>
                </a:cubicBezTo>
                <a:cubicBezTo>
                  <a:pt x="6345676" y="246812"/>
                  <a:pt x="6364726" y="167437"/>
                  <a:pt x="6352026" y="122987"/>
                </a:cubicBezTo>
                <a:cubicBezTo>
                  <a:pt x="6339326" y="78537"/>
                  <a:pt x="6298051" y="49962"/>
                  <a:pt x="6256776" y="46787"/>
                </a:cubicBezTo>
                <a:cubicBezTo>
                  <a:pt x="6215501" y="43612"/>
                  <a:pt x="6132951" y="78537"/>
                  <a:pt x="6104376" y="103937"/>
                </a:cubicBezTo>
                <a:cubicBezTo>
                  <a:pt x="6075801" y="129337"/>
                  <a:pt x="6120251" y="199187"/>
                  <a:pt x="6085326" y="199187"/>
                </a:cubicBezTo>
                <a:cubicBezTo>
                  <a:pt x="6050401" y="199187"/>
                  <a:pt x="5961501" y="135687"/>
                  <a:pt x="5894826" y="103937"/>
                </a:cubicBezTo>
                <a:cubicBezTo>
                  <a:pt x="5828151" y="72187"/>
                  <a:pt x="5777351" y="24562"/>
                  <a:pt x="5685276" y="8687"/>
                </a:cubicBezTo>
                <a:cubicBezTo>
                  <a:pt x="5593201" y="-7188"/>
                  <a:pt x="5434451" y="2337"/>
                  <a:pt x="5342376" y="8687"/>
                </a:cubicBezTo>
                <a:cubicBezTo>
                  <a:pt x="5250301" y="15037"/>
                  <a:pt x="5193151" y="27737"/>
                  <a:pt x="5132826" y="46787"/>
                </a:cubicBezTo>
                <a:cubicBezTo>
                  <a:pt x="5072501" y="65837"/>
                  <a:pt x="5028051" y="126162"/>
                  <a:pt x="4980426" y="122987"/>
                </a:cubicBezTo>
                <a:cubicBezTo>
                  <a:pt x="4932801" y="119812"/>
                  <a:pt x="4897876" y="43612"/>
                  <a:pt x="4847076" y="27737"/>
                </a:cubicBezTo>
                <a:cubicBezTo>
                  <a:pt x="4796276" y="11862"/>
                  <a:pt x="4735951" y="11862"/>
                  <a:pt x="4675626" y="27737"/>
                </a:cubicBezTo>
                <a:cubicBezTo>
                  <a:pt x="4615301" y="43612"/>
                  <a:pt x="4485126" y="122987"/>
                  <a:pt x="4485126" y="122987"/>
                </a:cubicBezTo>
                <a:cubicBezTo>
                  <a:pt x="4427976" y="151562"/>
                  <a:pt x="4418451" y="192837"/>
                  <a:pt x="4332726" y="199187"/>
                </a:cubicBezTo>
                <a:cubicBezTo>
                  <a:pt x="4247001" y="205537"/>
                  <a:pt x="4046976" y="148387"/>
                  <a:pt x="3970776" y="161087"/>
                </a:cubicBezTo>
                <a:cubicBezTo>
                  <a:pt x="3894576" y="173787"/>
                  <a:pt x="3910451" y="259512"/>
                  <a:pt x="3875526" y="275387"/>
                </a:cubicBezTo>
                <a:cubicBezTo>
                  <a:pt x="3840601" y="291262"/>
                  <a:pt x="3805676" y="265862"/>
                  <a:pt x="3761226" y="256337"/>
                </a:cubicBezTo>
                <a:cubicBezTo>
                  <a:pt x="3716776" y="246812"/>
                  <a:pt x="3640576" y="234112"/>
                  <a:pt x="3608826" y="218237"/>
                </a:cubicBezTo>
                <a:cubicBezTo>
                  <a:pt x="3577076" y="202362"/>
                  <a:pt x="3599301" y="164262"/>
                  <a:pt x="3570726" y="161087"/>
                </a:cubicBezTo>
                <a:cubicBezTo>
                  <a:pt x="3542151" y="157912"/>
                  <a:pt x="3475476" y="183312"/>
                  <a:pt x="3437376" y="199187"/>
                </a:cubicBezTo>
                <a:cubicBezTo>
                  <a:pt x="3399276" y="215062"/>
                  <a:pt x="3348476" y="215062"/>
                  <a:pt x="3342126" y="256337"/>
                </a:cubicBezTo>
                <a:cubicBezTo>
                  <a:pt x="3335776" y="297612"/>
                  <a:pt x="3373876" y="389687"/>
                  <a:pt x="3399276" y="446837"/>
                </a:cubicBezTo>
                <a:cubicBezTo>
                  <a:pt x="3424676" y="503987"/>
                  <a:pt x="3440551" y="526212"/>
                  <a:pt x="3494526" y="599237"/>
                </a:cubicBezTo>
                <a:cubicBezTo>
                  <a:pt x="3548501" y="672262"/>
                  <a:pt x="3653276" y="789737"/>
                  <a:pt x="3723126" y="884987"/>
                </a:cubicBezTo>
                <a:cubicBezTo>
                  <a:pt x="3792976" y="980237"/>
                  <a:pt x="3837426" y="1075487"/>
                  <a:pt x="3913626" y="1170737"/>
                </a:cubicBezTo>
                <a:cubicBezTo>
                  <a:pt x="3989826" y="1265987"/>
                  <a:pt x="4116826" y="1351712"/>
                  <a:pt x="4180326" y="1456487"/>
                </a:cubicBezTo>
                <a:cubicBezTo>
                  <a:pt x="4243826" y="1561262"/>
                  <a:pt x="4259701" y="1713662"/>
                  <a:pt x="4294626" y="1799387"/>
                </a:cubicBezTo>
                <a:cubicBezTo>
                  <a:pt x="4329551" y="1885112"/>
                  <a:pt x="4412101" y="1913687"/>
                  <a:pt x="4389876" y="1970837"/>
                </a:cubicBezTo>
                <a:cubicBezTo>
                  <a:pt x="4367651" y="2027987"/>
                  <a:pt x="4247001" y="2085137"/>
                  <a:pt x="4161276" y="2142287"/>
                </a:cubicBezTo>
                <a:cubicBezTo>
                  <a:pt x="4075551" y="2199437"/>
                  <a:pt x="3970776" y="2237537"/>
                  <a:pt x="3875526" y="2313737"/>
                </a:cubicBezTo>
                <a:cubicBezTo>
                  <a:pt x="3780276" y="2389937"/>
                  <a:pt x="3691376" y="2516937"/>
                  <a:pt x="3589776" y="2599487"/>
                </a:cubicBezTo>
                <a:cubicBezTo>
                  <a:pt x="3488176" y="2682037"/>
                  <a:pt x="3364351" y="2742362"/>
                  <a:pt x="3265926" y="2809037"/>
                </a:cubicBezTo>
                <a:cubicBezTo>
                  <a:pt x="3167501" y="2875712"/>
                  <a:pt x="3081776" y="2932862"/>
                  <a:pt x="2999226" y="2999537"/>
                </a:cubicBezTo>
                <a:cubicBezTo>
                  <a:pt x="2916676" y="3066212"/>
                  <a:pt x="2837301" y="3145587"/>
                  <a:pt x="2770626" y="3209087"/>
                </a:cubicBezTo>
                <a:cubicBezTo>
                  <a:pt x="2703951" y="3272587"/>
                  <a:pt x="2681726" y="3304337"/>
                  <a:pt x="2599176" y="3380537"/>
                </a:cubicBezTo>
                <a:cubicBezTo>
                  <a:pt x="2516626" y="3456737"/>
                  <a:pt x="2370576" y="3586912"/>
                  <a:pt x="2275326" y="3666287"/>
                </a:cubicBezTo>
                <a:cubicBezTo>
                  <a:pt x="2180076" y="3745662"/>
                  <a:pt x="2072126" y="3793287"/>
                  <a:pt x="2027676" y="3856787"/>
                </a:cubicBezTo>
                <a:cubicBezTo>
                  <a:pt x="1983226" y="3920287"/>
                  <a:pt x="2027676" y="3929812"/>
                  <a:pt x="2008626" y="4047287"/>
                </a:cubicBezTo>
                <a:cubicBezTo>
                  <a:pt x="1989576" y="4164762"/>
                  <a:pt x="1938776" y="4390187"/>
                  <a:pt x="1913376" y="4561637"/>
                </a:cubicBezTo>
                <a:cubicBezTo>
                  <a:pt x="1887976" y="4733087"/>
                  <a:pt x="1868926" y="4904537"/>
                  <a:pt x="1856226" y="5075987"/>
                </a:cubicBezTo>
                <a:cubicBezTo>
                  <a:pt x="1843526" y="5247437"/>
                  <a:pt x="1849876" y="5371262"/>
                  <a:pt x="1837176" y="5590337"/>
                </a:cubicBezTo>
                <a:cubicBezTo>
                  <a:pt x="1824476" y="5809412"/>
                  <a:pt x="1792726" y="6161837"/>
                  <a:pt x="1780026" y="6390437"/>
                </a:cubicBezTo>
                <a:cubicBezTo>
                  <a:pt x="1767326" y="6619037"/>
                  <a:pt x="1773676" y="6765087"/>
                  <a:pt x="1760976" y="6961937"/>
                </a:cubicBezTo>
                <a:cubicBezTo>
                  <a:pt x="1748276" y="7158787"/>
                  <a:pt x="1722876" y="7349287"/>
                  <a:pt x="1703826" y="7571537"/>
                </a:cubicBezTo>
                <a:cubicBezTo>
                  <a:pt x="1684776" y="7793787"/>
                  <a:pt x="1656201" y="8098587"/>
                  <a:pt x="1646676" y="8295437"/>
                </a:cubicBezTo>
                <a:cubicBezTo>
                  <a:pt x="1637151" y="8492287"/>
                  <a:pt x="1633976" y="8651037"/>
                  <a:pt x="1646676" y="8752637"/>
                </a:cubicBezTo>
                <a:cubicBezTo>
                  <a:pt x="1659376" y="8854237"/>
                  <a:pt x="1687951" y="8847887"/>
                  <a:pt x="1722876" y="8905037"/>
                </a:cubicBezTo>
                <a:cubicBezTo>
                  <a:pt x="1757801" y="8962187"/>
                  <a:pt x="1824476" y="9044737"/>
                  <a:pt x="1856226" y="9095537"/>
                </a:cubicBezTo>
                <a:cubicBezTo>
                  <a:pt x="1887976" y="9146337"/>
                  <a:pt x="1919726" y="9159037"/>
                  <a:pt x="1913376" y="9209837"/>
                </a:cubicBezTo>
                <a:cubicBezTo>
                  <a:pt x="1907026" y="9260637"/>
                  <a:pt x="1859401" y="9324137"/>
                  <a:pt x="1818126" y="9400337"/>
                </a:cubicBezTo>
                <a:cubicBezTo>
                  <a:pt x="1776851" y="9476537"/>
                  <a:pt x="1697476" y="9587662"/>
                  <a:pt x="1665726" y="9667037"/>
                </a:cubicBezTo>
                <a:cubicBezTo>
                  <a:pt x="1633976" y="9746412"/>
                  <a:pt x="1637151" y="9803562"/>
                  <a:pt x="1627626" y="9876587"/>
                </a:cubicBezTo>
                <a:cubicBezTo>
                  <a:pt x="1618101" y="9949612"/>
                  <a:pt x="1640326" y="10006762"/>
                  <a:pt x="1608576" y="10105187"/>
                </a:cubicBezTo>
                <a:cubicBezTo>
                  <a:pt x="1576826" y="10203612"/>
                  <a:pt x="1475226" y="10359187"/>
                  <a:pt x="1437126" y="10467137"/>
                </a:cubicBezTo>
                <a:cubicBezTo>
                  <a:pt x="1399026" y="10575087"/>
                  <a:pt x="1402201" y="10651287"/>
                  <a:pt x="1379976" y="10752887"/>
                </a:cubicBezTo>
                <a:cubicBezTo>
                  <a:pt x="1357751" y="10854487"/>
                  <a:pt x="1329176" y="10981487"/>
                  <a:pt x="1303776" y="11076737"/>
                </a:cubicBezTo>
                <a:cubicBezTo>
                  <a:pt x="1278376" y="11171987"/>
                  <a:pt x="1246626" y="11241837"/>
                  <a:pt x="1227576" y="11324387"/>
                </a:cubicBezTo>
                <a:cubicBezTo>
                  <a:pt x="1208526" y="11406937"/>
                  <a:pt x="1202176" y="11499012"/>
                  <a:pt x="1189476" y="11572037"/>
                </a:cubicBezTo>
                <a:cubicBezTo>
                  <a:pt x="1176776" y="11645062"/>
                  <a:pt x="1157726" y="11667287"/>
                  <a:pt x="1151376" y="11762537"/>
                </a:cubicBezTo>
                <a:cubicBezTo>
                  <a:pt x="1145026" y="11857787"/>
                  <a:pt x="1148201" y="12067337"/>
                  <a:pt x="1151376" y="12143537"/>
                </a:cubicBezTo>
                <a:cubicBezTo>
                  <a:pt x="1154551" y="12219737"/>
                  <a:pt x="1157726" y="12184812"/>
                  <a:pt x="1170426" y="12219737"/>
                </a:cubicBezTo>
                <a:cubicBezTo>
                  <a:pt x="1183126" y="12254662"/>
                  <a:pt x="1227576" y="12318162"/>
                  <a:pt x="1227576" y="12353087"/>
                </a:cubicBezTo>
                <a:cubicBezTo>
                  <a:pt x="1227576" y="12388012"/>
                  <a:pt x="1214876" y="12397537"/>
                  <a:pt x="1170426" y="12429287"/>
                </a:cubicBezTo>
                <a:cubicBezTo>
                  <a:pt x="1125976" y="12461037"/>
                  <a:pt x="1049776" y="12480087"/>
                  <a:pt x="960876" y="12543587"/>
                </a:cubicBezTo>
                <a:cubicBezTo>
                  <a:pt x="871976" y="12607087"/>
                  <a:pt x="725926" y="12743612"/>
                  <a:pt x="637026" y="12810287"/>
                </a:cubicBezTo>
                <a:cubicBezTo>
                  <a:pt x="548126" y="12876962"/>
                  <a:pt x="500501" y="12908712"/>
                  <a:pt x="427476" y="12943637"/>
                </a:cubicBezTo>
                <a:cubicBezTo>
                  <a:pt x="354451" y="12978562"/>
                  <a:pt x="259201" y="13003962"/>
                  <a:pt x="198876" y="13019837"/>
                </a:cubicBezTo>
                <a:cubicBezTo>
                  <a:pt x="138551" y="13035712"/>
                  <a:pt x="97276" y="13032537"/>
                  <a:pt x="65526" y="13038887"/>
                </a:cubicBezTo>
                <a:cubicBezTo>
                  <a:pt x="33776" y="13045237"/>
                  <a:pt x="17901" y="13035712"/>
                  <a:pt x="8376" y="13057937"/>
                </a:cubicBezTo>
                <a:cubicBezTo>
                  <a:pt x="-1149" y="13080162"/>
                  <a:pt x="-4324" y="13127787"/>
                  <a:pt x="8376" y="13172237"/>
                </a:cubicBezTo>
                <a:cubicBezTo>
                  <a:pt x="21076" y="13216687"/>
                  <a:pt x="27426" y="13267487"/>
                  <a:pt x="84576" y="13324637"/>
                </a:cubicBezTo>
                <a:cubicBezTo>
                  <a:pt x="141726" y="13381787"/>
                  <a:pt x="275076" y="13464337"/>
                  <a:pt x="351276" y="13515137"/>
                </a:cubicBezTo>
                <a:cubicBezTo>
                  <a:pt x="427476" y="13565937"/>
                  <a:pt x="541776" y="13629437"/>
                  <a:pt x="541776" y="13629437"/>
                </a:cubicBezTo>
                <a:cubicBezTo>
                  <a:pt x="605276" y="13667537"/>
                  <a:pt x="665601" y="13705637"/>
                  <a:pt x="732276" y="13743737"/>
                </a:cubicBezTo>
                <a:cubicBezTo>
                  <a:pt x="798951" y="13781837"/>
                  <a:pt x="862451" y="13816762"/>
                  <a:pt x="941826" y="13858037"/>
                </a:cubicBezTo>
                <a:cubicBezTo>
                  <a:pt x="1021201" y="13899312"/>
                  <a:pt x="1122801" y="13950112"/>
                  <a:pt x="1208526" y="13991387"/>
                </a:cubicBezTo>
                <a:cubicBezTo>
                  <a:pt x="1294251" y="14032662"/>
                  <a:pt x="1370451" y="14064412"/>
                  <a:pt x="1456176" y="14105687"/>
                </a:cubicBezTo>
                <a:cubicBezTo>
                  <a:pt x="1541901" y="14146962"/>
                  <a:pt x="1633976" y="14204112"/>
                  <a:pt x="1722876" y="14239037"/>
                </a:cubicBezTo>
                <a:cubicBezTo>
                  <a:pt x="1811776" y="14273962"/>
                  <a:pt x="1881626" y="14293012"/>
                  <a:pt x="1989576" y="14315237"/>
                </a:cubicBezTo>
                <a:cubicBezTo>
                  <a:pt x="2097526" y="14337462"/>
                  <a:pt x="2370576" y="14372387"/>
                  <a:pt x="2370576" y="14372387"/>
                </a:cubicBezTo>
                <a:cubicBezTo>
                  <a:pt x="2522976" y="14394612"/>
                  <a:pt x="2649976" y="14439062"/>
                  <a:pt x="2903976" y="14448587"/>
                </a:cubicBezTo>
                <a:cubicBezTo>
                  <a:pt x="3157976" y="14458112"/>
                  <a:pt x="3615176" y="14432712"/>
                  <a:pt x="3894576" y="14429537"/>
                </a:cubicBezTo>
                <a:cubicBezTo>
                  <a:pt x="4173976" y="14426362"/>
                  <a:pt x="4332726" y="14423187"/>
                  <a:pt x="4580376" y="14429537"/>
                </a:cubicBezTo>
                <a:cubicBezTo>
                  <a:pt x="4828026" y="14435887"/>
                  <a:pt x="5139176" y="14461287"/>
                  <a:pt x="5380476" y="14467637"/>
                </a:cubicBezTo>
                <a:cubicBezTo>
                  <a:pt x="5621776" y="14473987"/>
                  <a:pt x="5796401" y="14458112"/>
                  <a:pt x="6028176" y="14467637"/>
                </a:cubicBezTo>
                <a:cubicBezTo>
                  <a:pt x="6259951" y="14477162"/>
                  <a:pt x="6447276" y="14508912"/>
                  <a:pt x="6771126" y="14524787"/>
                </a:cubicBezTo>
                <a:cubicBezTo>
                  <a:pt x="7094976" y="14540662"/>
                  <a:pt x="7622026" y="14547012"/>
                  <a:pt x="7971276" y="14562887"/>
                </a:cubicBezTo>
                <a:cubicBezTo>
                  <a:pt x="8320526" y="14578762"/>
                  <a:pt x="8612626" y="14616862"/>
                  <a:pt x="8866626" y="14620037"/>
                </a:cubicBezTo>
                <a:cubicBezTo>
                  <a:pt x="9120626" y="14623212"/>
                  <a:pt x="9317476" y="14594637"/>
                  <a:pt x="9495276" y="14581937"/>
                </a:cubicBezTo>
                <a:cubicBezTo>
                  <a:pt x="9673076" y="14569237"/>
                  <a:pt x="9784201" y="14559712"/>
                  <a:pt x="9933426" y="14543837"/>
                </a:cubicBezTo>
                <a:cubicBezTo>
                  <a:pt x="10082651" y="14527962"/>
                  <a:pt x="10279501" y="14512087"/>
                  <a:pt x="10390626" y="14486687"/>
                </a:cubicBezTo>
                <a:cubicBezTo>
                  <a:pt x="10501751" y="14461287"/>
                  <a:pt x="10520801" y="14416837"/>
                  <a:pt x="10600176" y="14391437"/>
                </a:cubicBezTo>
                <a:cubicBezTo>
                  <a:pt x="10679551" y="14366037"/>
                  <a:pt x="10762101" y="14362862"/>
                  <a:pt x="10866876" y="14334287"/>
                </a:cubicBezTo>
                <a:cubicBezTo>
                  <a:pt x="10971651" y="14305712"/>
                  <a:pt x="11136751" y="14248562"/>
                  <a:pt x="11228826" y="14219987"/>
                </a:cubicBezTo>
                <a:cubicBezTo>
                  <a:pt x="11320901" y="14191412"/>
                  <a:pt x="11343126" y="14178712"/>
                  <a:pt x="11419326" y="14162837"/>
                </a:cubicBezTo>
                <a:cubicBezTo>
                  <a:pt x="11495526" y="14146962"/>
                  <a:pt x="11603476" y="14140612"/>
                  <a:pt x="11686026" y="14124737"/>
                </a:cubicBezTo>
                <a:cubicBezTo>
                  <a:pt x="11768576" y="14108862"/>
                  <a:pt x="11876526" y="14089812"/>
                  <a:pt x="11914626" y="14067587"/>
                </a:cubicBezTo>
                <a:cubicBezTo>
                  <a:pt x="11952726" y="14045362"/>
                  <a:pt x="11936851" y="14026312"/>
                  <a:pt x="11914626" y="13991387"/>
                </a:cubicBezTo>
                <a:cubicBezTo>
                  <a:pt x="11892401" y="13956462"/>
                  <a:pt x="11879701" y="13921537"/>
                  <a:pt x="11781276" y="13858037"/>
                </a:cubicBezTo>
                <a:cubicBezTo>
                  <a:pt x="11682851" y="13794537"/>
                  <a:pt x="11435201" y="13661187"/>
                  <a:pt x="11324076" y="13610387"/>
                </a:cubicBezTo>
                <a:cubicBezTo>
                  <a:pt x="11212951" y="13559587"/>
                  <a:pt x="11190726" y="13584987"/>
                  <a:pt x="11114526" y="13553237"/>
                </a:cubicBezTo>
                <a:cubicBezTo>
                  <a:pt x="11038326" y="13521487"/>
                  <a:pt x="10939901" y="13457987"/>
                  <a:pt x="10866876" y="13419887"/>
                </a:cubicBezTo>
                <a:cubicBezTo>
                  <a:pt x="10793851" y="13381787"/>
                  <a:pt x="10717651" y="13356387"/>
                  <a:pt x="10676376" y="13324637"/>
                </a:cubicBezTo>
                <a:cubicBezTo>
                  <a:pt x="10635101" y="13292887"/>
                  <a:pt x="10631926" y="13270662"/>
                  <a:pt x="10619226" y="13229387"/>
                </a:cubicBezTo>
                <a:cubicBezTo>
                  <a:pt x="10606526" y="13188112"/>
                  <a:pt x="10612876" y="13137312"/>
                  <a:pt x="10600176" y="13076987"/>
                </a:cubicBezTo>
                <a:cubicBezTo>
                  <a:pt x="10587476" y="13016662"/>
                  <a:pt x="10571601" y="12930937"/>
                  <a:pt x="10543026" y="12867437"/>
                </a:cubicBezTo>
                <a:cubicBezTo>
                  <a:pt x="10514451" y="12803937"/>
                  <a:pt x="10460476" y="12740437"/>
                  <a:pt x="10428726" y="12695987"/>
                </a:cubicBezTo>
                <a:cubicBezTo>
                  <a:pt x="10396976" y="12651537"/>
                  <a:pt x="10371576" y="12645187"/>
                  <a:pt x="10352526" y="12600737"/>
                </a:cubicBezTo>
                <a:cubicBezTo>
                  <a:pt x="10333476" y="12556287"/>
                  <a:pt x="10336651" y="12476912"/>
                  <a:pt x="10314426" y="12429287"/>
                </a:cubicBezTo>
                <a:cubicBezTo>
                  <a:pt x="10292201" y="12381662"/>
                  <a:pt x="10228701" y="12375312"/>
                  <a:pt x="10219176" y="12314987"/>
                </a:cubicBezTo>
                <a:cubicBezTo>
                  <a:pt x="10209651" y="12254662"/>
                  <a:pt x="10254101" y="12162587"/>
                  <a:pt x="10257276" y="12067337"/>
                </a:cubicBezTo>
                <a:cubicBezTo>
                  <a:pt x="10260451" y="11972087"/>
                  <a:pt x="10247751" y="11848262"/>
                  <a:pt x="10238226" y="11743487"/>
                </a:cubicBezTo>
                <a:cubicBezTo>
                  <a:pt x="10228701" y="11638712"/>
                  <a:pt x="10206476" y="11565687"/>
                  <a:pt x="10200126" y="11438687"/>
                </a:cubicBezTo>
                <a:cubicBezTo>
                  <a:pt x="10193776" y="11311687"/>
                  <a:pt x="10219176" y="11114837"/>
                  <a:pt x="10200126" y="10981487"/>
                </a:cubicBezTo>
                <a:cubicBezTo>
                  <a:pt x="10181076" y="10848137"/>
                  <a:pt x="10114401" y="10775112"/>
                  <a:pt x="10085826" y="10638587"/>
                </a:cubicBezTo>
                <a:cubicBezTo>
                  <a:pt x="10057251" y="10502062"/>
                  <a:pt x="10050901" y="10286162"/>
                  <a:pt x="10028676" y="10162337"/>
                </a:cubicBezTo>
                <a:cubicBezTo>
                  <a:pt x="10006451" y="10038512"/>
                  <a:pt x="9974701" y="9990887"/>
                  <a:pt x="9952476" y="9895637"/>
                </a:cubicBezTo>
                <a:cubicBezTo>
                  <a:pt x="9930251" y="9800387"/>
                  <a:pt x="9917551" y="9692437"/>
                  <a:pt x="9895326" y="9590837"/>
                </a:cubicBezTo>
                <a:cubicBezTo>
                  <a:pt x="9873101" y="9489237"/>
                  <a:pt x="9847701" y="9371762"/>
                  <a:pt x="9819126" y="9286037"/>
                </a:cubicBezTo>
                <a:cubicBezTo>
                  <a:pt x="9790551" y="9200312"/>
                  <a:pt x="9742926" y="9136812"/>
                  <a:pt x="9723876" y="9076487"/>
                </a:cubicBezTo>
                <a:cubicBezTo>
                  <a:pt x="9704826" y="9016162"/>
                  <a:pt x="9714351" y="8971712"/>
                  <a:pt x="9704826" y="8924087"/>
                </a:cubicBezTo>
                <a:cubicBezTo>
                  <a:pt x="9695301" y="8876462"/>
                  <a:pt x="9682601" y="8841537"/>
                  <a:pt x="9666726" y="8790737"/>
                </a:cubicBezTo>
                <a:cubicBezTo>
                  <a:pt x="9650851" y="8739937"/>
                  <a:pt x="9628626" y="8666912"/>
                  <a:pt x="9609576" y="8619287"/>
                </a:cubicBezTo>
                <a:cubicBezTo>
                  <a:pt x="9590526" y="8571662"/>
                  <a:pt x="9552426" y="8552612"/>
                  <a:pt x="9552426" y="8504987"/>
                </a:cubicBezTo>
                <a:cubicBezTo>
                  <a:pt x="9552426" y="8457362"/>
                  <a:pt x="9587351" y="8393862"/>
                  <a:pt x="9609576" y="8333537"/>
                </a:cubicBezTo>
                <a:cubicBezTo>
                  <a:pt x="9631801" y="8273212"/>
                  <a:pt x="9666726" y="8203362"/>
                  <a:pt x="9685776" y="8143037"/>
                </a:cubicBezTo>
                <a:cubicBezTo>
                  <a:pt x="9704826" y="8082712"/>
                  <a:pt x="9714351" y="8057312"/>
                  <a:pt x="9723876" y="7971587"/>
                </a:cubicBezTo>
                <a:cubicBezTo>
                  <a:pt x="9733401" y="7885862"/>
                  <a:pt x="9742926" y="7727112"/>
                  <a:pt x="9742926" y="7628687"/>
                </a:cubicBezTo>
                <a:cubicBezTo>
                  <a:pt x="9742926" y="7530262"/>
                  <a:pt x="9727051" y="7476287"/>
                  <a:pt x="9723876" y="7381037"/>
                </a:cubicBezTo>
                <a:cubicBezTo>
                  <a:pt x="9720701" y="7285787"/>
                  <a:pt x="9723876" y="7057187"/>
                  <a:pt x="9723876" y="7057187"/>
                </a:cubicBezTo>
                <a:cubicBezTo>
                  <a:pt x="9723876" y="6955587"/>
                  <a:pt x="9717526" y="6866687"/>
                  <a:pt x="9723876" y="6771437"/>
                </a:cubicBezTo>
                <a:cubicBezTo>
                  <a:pt x="9730226" y="6676187"/>
                  <a:pt x="9746101" y="6580937"/>
                  <a:pt x="9761976" y="6485687"/>
                </a:cubicBezTo>
                <a:cubicBezTo>
                  <a:pt x="9777851" y="6390437"/>
                  <a:pt x="9809601" y="6304712"/>
                  <a:pt x="9819126" y="6199937"/>
                </a:cubicBezTo>
                <a:cubicBezTo>
                  <a:pt x="9828651" y="6095162"/>
                  <a:pt x="9819126" y="5857037"/>
                  <a:pt x="9819126" y="5857037"/>
                </a:cubicBezTo>
                <a:cubicBezTo>
                  <a:pt x="9819126" y="5710987"/>
                  <a:pt x="9822301" y="5472862"/>
                  <a:pt x="9819126" y="5323637"/>
                </a:cubicBezTo>
                <a:cubicBezTo>
                  <a:pt x="9815951" y="5174412"/>
                  <a:pt x="9809601" y="5088687"/>
                  <a:pt x="9800076" y="4961687"/>
                </a:cubicBezTo>
                <a:cubicBezTo>
                  <a:pt x="9790551" y="4834687"/>
                  <a:pt x="9784201" y="4682287"/>
                  <a:pt x="9761976" y="4561637"/>
                </a:cubicBezTo>
                <a:cubicBezTo>
                  <a:pt x="9739751" y="4440987"/>
                  <a:pt x="9714351" y="4345737"/>
                  <a:pt x="9666726" y="4237787"/>
                </a:cubicBezTo>
                <a:cubicBezTo>
                  <a:pt x="9619101" y="4129837"/>
                  <a:pt x="9536551" y="3996487"/>
                  <a:pt x="9476226" y="3913937"/>
                </a:cubicBezTo>
                <a:cubicBezTo>
                  <a:pt x="9415901" y="3831387"/>
                  <a:pt x="9368276" y="3812337"/>
                  <a:pt x="9304776" y="3742487"/>
                </a:cubicBezTo>
                <a:cubicBezTo>
                  <a:pt x="9241276" y="3672637"/>
                  <a:pt x="9158726" y="3564687"/>
                  <a:pt x="9095226" y="3494837"/>
                </a:cubicBezTo>
                <a:cubicBezTo>
                  <a:pt x="9031726" y="3424987"/>
                  <a:pt x="8996801" y="3386887"/>
                  <a:pt x="8923776" y="3323387"/>
                </a:cubicBezTo>
                <a:cubicBezTo>
                  <a:pt x="8850751" y="3259887"/>
                  <a:pt x="8739626" y="3174162"/>
                  <a:pt x="8657076" y="3113837"/>
                </a:cubicBezTo>
                <a:cubicBezTo>
                  <a:pt x="8574526" y="3053512"/>
                  <a:pt x="8530076" y="3031287"/>
                  <a:pt x="8428476" y="2961437"/>
                </a:cubicBezTo>
                <a:cubicBezTo>
                  <a:pt x="8326876" y="2891587"/>
                  <a:pt x="8149076" y="2767762"/>
                  <a:pt x="8047476" y="2694737"/>
                </a:cubicBezTo>
                <a:cubicBezTo>
                  <a:pt x="7945876" y="2621712"/>
                  <a:pt x="7910951" y="2570912"/>
                  <a:pt x="7818876" y="2523287"/>
                </a:cubicBezTo>
                <a:cubicBezTo>
                  <a:pt x="7726801" y="2475662"/>
                  <a:pt x="7495026" y="2408987"/>
                  <a:pt x="7495026" y="2408987"/>
                </a:cubicBezTo>
                <a:cubicBezTo>
                  <a:pt x="7396601" y="2374062"/>
                  <a:pt x="7348976" y="2364537"/>
                  <a:pt x="7228326" y="2313737"/>
                </a:cubicBezTo>
                <a:cubicBezTo>
                  <a:pt x="7107676" y="2262937"/>
                  <a:pt x="6914001" y="2154987"/>
                  <a:pt x="6771126" y="2104187"/>
                </a:cubicBezTo>
                <a:cubicBezTo>
                  <a:pt x="6628251" y="2053387"/>
                  <a:pt x="6479026" y="2037512"/>
                  <a:pt x="6371076" y="2008937"/>
                </a:cubicBezTo>
                <a:cubicBezTo>
                  <a:pt x="6263126" y="1980362"/>
                  <a:pt x="6202801" y="1954962"/>
                  <a:pt x="6123426" y="1932737"/>
                </a:cubicBezTo>
                <a:cubicBezTo>
                  <a:pt x="6044051" y="1910512"/>
                  <a:pt x="5783701" y="1942262"/>
                  <a:pt x="5856726" y="1875587"/>
                </a:cubicBez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24" name="Volný tvar 23"/>
          <p:cNvSpPr/>
          <p:nvPr/>
        </p:nvSpPr>
        <p:spPr>
          <a:xfrm>
            <a:off x="4767449" y="1955593"/>
            <a:ext cx="348356" cy="550284"/>
          </a:xfrm>
          <a:custGeom>
            <a:avLst/>
            <a:gdLst>
              <a:gd name="connsiteX0" fmla="*/ 5856726 w 11937626"/>
              <a:gd name="connsiteY0" fmla="*/ 1875587 h 14620281"/>
              <a:gd name="connsiteX1" fmla="*/ 6561576 w 11937626"/>
              <a:gd name="connsiteY1" fmla="*/ 1532687 h 14620281"/>
              <a:gd name="connsiteX2" fmla="*/ 6980676 w 11937626"/>
              <a:gd name="connsiteY2" fmla="*/ 1246937 h 14620281"/>
              <a:gd name="connsiteX3" fmla="*/ 7094976 w 11937626"/>
              <a:gd name="connsiteY3" fmla="*/ 961187 h 14620281"/>
              <a:gd name="connsiteX4" fmla="*/ 6980676 w 11937626"/>
              <a:gd name="connsiteY4" fmla="*/ 789737 h 14620281"/>
              <a:gd name="connsiteX5" fmla="*/ 6694926 w 11937626"/>
              <a:gd name="connsiteY5" fmla="*/ 694487 h 14620281"/>
              <a:gd name="connsiteX6" fmla="*/ 6504426 w 11937626"/>
              <a:gd name="connsiteY6" fmla="*/ 561137 h 14620281"/>
              <a:gd name="connsiteX7" fmla="*/ 6352026 w 11937626"/>
              <a:gd name="connsiteY7" fmla="*/ 523037 h 14620281"/>
              <a:gd name="connsiteX8" fmla="*/ 6275826 w 11937626"/>
              <a:gd name="connsiteY8" fmla="*/ 523037 h 14620281"/>
              <a:gd name="connsiteX9" fmla="*/ 6332976 w 11937626"/>
              <a:gd name="connsiteY9" fmla="*/ 313487 h 14620281"/>
              <a:gd name="connsiteX10" fmla="*/ 6352026 w 11937626"/>
              <a:gd name="connsiteY10" fmla="*/ 122987 h 14620281"/>
              <a:gd name="connsiteX11" fmla="*/ 6256776 w 11937626"/>
              <a:gd name="connsiteY11" fmla="*/ 46787 h 14620281"/>
              <a:gd name="connsiteX12" fmla="*/ 6104376 w 11937626"/>
              <a:gd name="connsiteY12" fmla="*/ 103937 h 14620281"/>
              <a:gd name="connsiteX13" fmla="*/ 6085326 w 11937626"/>
              <a:gd name="connsiteY13" fmla="*/ 199187 h 14620281"/>
              <a:gd name="connsiteX14" fmla="*/ 5894826 w 11937626"/>
              <a:gd name="connsiteY14" fmla="*/ 103937 h 14620281"/>
              <a:gd name="connsiteX15" fmla="*/ 5685276 w 11937626"/>
              <a:gd name="connsiteY15" fmla="*/ 8687 h 14620281"/>
              <a:gd name="connsiteX16" fmla="*/ 5342376 w 11937626"/>
              <a:gd name="connsiteY16" fmla="*/ 8687 h 14620281"/>
              <a:gd name="connsiteX17" fmla="*/ 5132826 w 11937626"/>
              <a:gd name="connsiteY17" fmla="*/ 46787 h 14620281"/>
              <a:gd name="connsiteX18" fmla="*/ 4980426 w 11937626"/>
              <a:gd name="connsiteY18" fmla="*/ 122987 h 14620281"/>
              <a:gd name="connsiteX19" fmla="*/ 4847076 w 11937626"/>
              <a:gd name="connsiteY19" fmla="*/ 27737 h 14620281"/>
              <a:gd name="connsiteX20" fmla="*/ 4675626 w 11937626"/>
              <a:gd name="connsiteY20" fmla="*/ 27737 h 14620281"/>
              <a:gd name="connsiteX21" fmla="*/ 4485126 w 11937626"/>
              <a:gd name="connsiteY21" fmla="*/ 122987 h 14620281"/>
              <a:gd name="connsiteX22" fmla="*/ 4332726 w 11937626"/>
              <a:gd name="connsiteY22" fmla="*/ 199187 h 14620281"/>
              <a:gd name="connsiteX23" fmla="*/ 3970776 w 11937626"/>
              <a:gd name="connsiteY23" fmla="*/ 161087 h 14620281"/>
              <a:gd name="connsiteX24" fmla="*/ 3875526 w 11937626"/>
              <a:gd name="connsiteY24" fmla="*/ 275387 h 14620281"/>
              <a:gd name="connsiteX25" fmla="*/ 3761226 w 11937626"/>
              <a:gd name="connsiteY25" fmla="*/ 256337 h 14620281"/>
              <a:gd name="connsiteX26" fmla="*/ 3608826 w 11937626"/>
              <a:gd name="connsiteY26" fmla="*/ 218237 h 14620281"/>
              <a:gd name="connsiteX27" fmla="*/ 3570726 w 11937626"/>
              <a:gd name="connsiteY27" fmla="*/ 161087 h 14620281"/>
              <a:gd name="connsiteX28" fmla="*/ 3437376 w 11937626"/>
              <a:gd name="connsiteY28" fmla="*/ 199187 h 14620281"/>
              <a:gd name="connsiteX29" fmla="*/ 3342126 w 11937626"/>
              <a:gd name="connsiteY29" fmla="*/ 256337 h 14620281"/>
              <a:gd name="connsiteX30" fmla="*/ 3399276 w 11937626"/>
              <a:gd name="connsiteY30" fmla="*/ 446837 h 14620281"/>
              <a:gd name="connsiteX31" fmla="*/ 3494526 w 11937626"/>
              <a:gd name="connsiteY31" fmla="*/ 599237 h 14620281"/>
              <a:gd name="connsiteX32" fmla="*/ 3723126 w 11937626"/>
              <a:gd name="connsiteY32" fmla="*/ 884987 h 14620281"/>
              <a:gd name="connsiteX33" fmla="*/ 3913626 w 11937626"/>
              <a:gd name="connsiteY33" fmla="*/ 1170737 h 14620281"/>
              <a:gd name="connsiteX34" fmla="*/ 4180326 w 11937626"/>
              <a:gd name="connsiteY34" fmla="*/ 1456487 h 14620281"/>
              <a:gd name="connsiteX35" fmla="*/ 4294626 w 11937626"/>
              <a:gd name="connsiteY35" fmla="*/ 1799387 h 14620281"/>
              <a:gd name="connsiteX36" fmla="*/ 4389876 w 11937626"/>
              <a:gd name="connsiteY36" fmla="*/ 1970837 h 14620281"/>
              <a:gd name="connsiteX37" fmla="*/ 4161276 w 11937626"/>
              <a:gd name="connsiteY37" fmla="*/ 2142287 h 14620281"/>
              <a:gd name="connsiteX38" fmla="*/ 3875526 w 11937626"/>
              <a:gd name="connsiteY38" fmla="*/ 2313737 h 14620281"/>
              <a:gd name="connsiteX39" fmla="*/ 3589776 w 11937626"/>
              <a:gd name="connsiteY39" fmla="*/ 2599487 h 14620281"/>
              <a:gd name="connsiteX40" fmla="*/ 3265926 w 11937626"/>
              <a:gd name="connsiteY40" fmla="*/ 2809037 h 14620281"/>
              <a:gd name="connsiteX41" fmla="*/ 2999226 w 11937626"/>
              <a:gd name="connsiteY41" fmla="*/ 2999537 h 14620281"/>
              <a:gd name="connsiteX42" fmla="*/ 2770626 w 11937626"/>
              <a:gd name="connsiteY42" fmla="*/ 3209087 h 14620281"/>
              <a:gd name="connsiteX43" fmla="*/ 2599176 w 11937626"/>
              <a:gd name="connsiteY43" fmla="*/ 3380537 h 14620281"/>
              <a:gd name="connsiteX44" fmla="*/ 2275326 w 11937626"/>
              <a:gd name="connsiteY44" fmla="*/ 3666287 h 14620281"/>
              <a:gd name="connsiteX45" fmla="*/ 2027676 w 11937626"/>
              <a:gd name="connsiteY45" fmla="*/ 3856787 h 14620281"/>
              <a:gd name="connsiteX46" fmla="*/ 2008626 w 11937626"/>
              <a:gd name="connsiteY46" fmla="*/ 4047287 h 14620281"/>
              <a:gd name="connsiteX47" fmla="*/ 1913376 w 11937626"/>
              <a:gd name="connsiteY47" fmla="*/ 4561637 h 14620281"/>
              <a:gd name="connsiteX48" fmla="*/ 1856226 w 11937626"/>
              <a:gd name="connsiteY48" fmla="*/ 5075987 h 14620281"/>
              <a:gd name="connsiteX49" fmla="*/ 1837176 w 11937626"/>
              <a:gd name="connsiteY49" fmla="*/ 5590337 h 14620281"/>
              <a:gd name="connsiteX50" fmla="*/ 1780026 w 11937626"/>
              <a:gd name="connsiteY50" fmla="*/ 6390437 h 14620281"/>
              <a:gd name="connsiteX51" fmla="*/ 1760976 w 11937626"/>
              <a:gd name="connsiteY51" fmla="*/ 6961937 h 14620281"/>
              <a:gd name="connsiteX52" fmla="*/ 1703826 w 11937626"/>
              <a:gd name="connsiteY52" fmla="*/ 7571537 h 14620281"/>
              <a:gd name="connsiteX53" fmla="*/ 1646676 w 11937626"/>
              <a:gd name="connsiteY53" fmla="*/ 8295437 h 14620281"/>
              <a:gd name="connsiteX54" fmla="*/ 1646676 w 11937626"/>
              <a:gd name="connsiteY54" fmla="*/ 8752637 h 14620281"/>
              <a:gd name="connsiteX55" fmla="*/ 1722876 w 11937626"/>
              <a:gd name="connsiteY55" fmla="*/ 8905037 h 14620281"/>
              <a:gd name="connsiteX56" fmla="*/ 1856226 w 11937626"/>
              <a:gd name="connsiteY56" fmla="*/ 9095537 h 14620281"/>
              <a:gd name="connsiteX57" fmla="*/ 1913376 w 11937626"/>
              <a:gd name="connsiteY57" fmla="*/ 9209837 h 14620281"/>
              <a:gd name="connsiteX58" fmla="*/ 1818126 w 11937626"/>
              <a:gd name="connsiteY58" fmla="*/ 9400337 h 14620281"/>
              <a:gd name="connsiteX59" fmla="*/ 1665726 w 11937626"/>
              <a:gd name="connsiteY59" fmla="*/ 9667037 h 14620281"/>
              <a:gd name="connsiteX60" fmla="*/ 1627626 w 11937626"/>
              <a:gd name="connsiteY60" fmla="*/ 9876587 h 14620281"/>
              <a:gd name="connsiteX61" fmla="*/ 1608576 w 11937626"/>
              <a:gd name="connsiteY61" fmla="*/ 10105187 h 14620281"/>
              <a:gd name="connsiteX62" fmla="*/ 1437126 w 11937626"/>
              <a:gd name="connsiteY62" fmla="*/ 10467137 h 14620281"/>
              <a:gd name="connsiteX63" fmla="*/ 1379976 w 11937626"/>
              <a:gd name="connsiteY63" fmla="*/ 10752887 h 14620281"/>
              <a:gd name="connsiteX64" fmla="*/ 1303776 w 11937626"/>
              <a:gd name="connsiteY64" fmla="*/ 11076737 h 14620281"/>
              <a:gd name="connsiteX65" fmla="*/ 1227576 w 11937626"/>
              <a:gd name="connsiteY65" fmla="*/ 11324387 h 14620281"/>
              <a:gd name="connsiteX66" fmla="*/ 1189476 w 11937626"/>
              <a:gd name="connsiteY66" fmla="*/ 11572037 h 14620281"/>
              <a:gd name="connsiteX67" fmla="*/ 1151376 w 11937626"/>
              <a:gd name="connsiteY67" fmla="*/ 11762537 h 14620281"/>
              <a:gd name="connsiteX68" fmla="*/ 1151376 w 11937626"/>
              <a:gd name="connsiteY68" fmla="*/ 12143537 h 14620281"/>
              <a:gd name="connsiteX69" fmla="*/ 1170426 w 11937626"/>
              <a:gd name="connsiteY69" fmla="*/ 12219737 h 14620281"/>
              <a:gd name="connsiteX70" fmla="*/ 1227576 w 11937626"/>
              <a:gd name="connsiteY70" fmla="*/ 12353087 h 14620281"/>
              <a:gd name="connsiteX71" fmla="*/ 1170426 w 11937626"/>
              <a:gd name="connsiteY71" fmla="*/ 12429287 h 14620281"/>
              <a:gd name="connsiteX72" fmla="*/ 960876 w 11937626"/>
              <a:gd name="connsiteY72" fmla="*/ 12543587 h 14620281"/>
              <a:gd name="connsiteX73" fmla="*/ 637026 w 11937626"/>
              <a:gd name="connsiteY73" fmla="*/ 12810287 h 14620281"/>
              <a:gd name="connsiteX74" fmla="*/ 427476 w 11937626"/>
              <a:gd name="connsiteY74" fmla="*/ 12943637 h 14620281"/>
              <a:gd name="connsiteX75" fmla="*/ 198876 w 11937626"/>
              <a:gd name="connsiteY75" fmla="*/ 13019837 h 14620281"/>
              <a:gd name="connsiteX76" fmla="*/ 65526 w 11937626"/>
              <a:gd name="connsiteY76" fmla="*/ 13038887 h 14620281"/>
              <a:gd name="connsiteX77" fmla="*/ 8376 w 11937626"/>
              <a:gd name="connsiteY77" fmla="*/ 13057937 h 14620281"/>
              <a:gd name="connsiteX78" fmla="*/ 8376 w 11937626"/>
              <a:gd name="connsiteY78" fmla="*/ 13172237 h 14620281"/>
              <a:gd name="connsiteX79" fmla="*/ 84576 w 11937626"/>
              <a:gd name="connsiteY79" fmla="*/ 13324637 h 14620281"/>
              <a:gd name="connsiteX80" fmla="*/ 351276 w 11937626"/>
              <a:gd name="connsiteY80" fmla="*/ 13515137 h 14620281"/>
              <a:gd name="connsiteX81" fmla="*/ 541776 w 11937626"/>
              <a:gd name="connsiteY81" fmla="*/ 13629437 h 14620281"/>
              <a:gd name="connsiteX82" fmla="*/ 732276 w 11937626"/>
              <a:gd name="connsiteY82" fmla="*/ 13743737 h 14620281"/>
              <a:gd name="connsiteX83" fmla="*/ 941826 w 11937626"/>
              <a:gd name="connsiteY83" fmla="*/ 13858037 h 14620281"/>
              <a:gd name="connsiteX84" fmla="*/ 1208526 w 11937626"/>
              <a:gd name="connsiteY84" fmla="*/ 13991387 h 14620281"/>
              <a:gd name="connsiteX85" fmla="*/ 1456176 w 11937626"/>
              <a:gd name="connsiteY85" fmla="*/ 14105687 h 14620281"/>
              <a:gd name="connsiteX86" fmla="*/ 1722876 w 11937626"/>
              <a:gd name="connsiteY86" fmla="*/ 14239037 h 14620281"/>
              <a:gd name="connsiteX87" fmla="*/ 1989576 w 11937626"/>
              <a:gd name="connsiteY87" fmla="*/ 14315237 h 14620281"/>
              <a:gd name="connsiteX88" fmla="*/ 2370576 w 11937626"/>
              <a:gd name="connsiteY88" fmla="*/ 14372387 h 14620281"/>
              <a:gd name="connsiteX89" fmla="*/ 2903976 w 11937626"/>
              <a:gd name="connsiteY89" fmla="*/ 14448587 h 14620281"/>
              <a:gd name="connsiteX90" fmla="*/ 3894576 w 11937626"/>
              <a:gd name="connsiteY90" fmla="*/ 14429537 h 14620281"/>
              <a:gd name="connsiteX91" fmla="*/ 4580376 w 11937626"/>
              <a:gd name="connsiteY91" fmla="*/ 14429537 h 14620281"/>
              <a:gd name="connsiteX92" fmla="*/ 5380476 w 11937626"/>
              <a:gd name="connsiteY92" fmla="*/ 14467637 h 14620281"/>
              <a:gd name="connsiteX93" fmla="*/ 6028176 w 11937626"/>
              <a:gd name="connsiteY93" fmla="*/ 14467637 h 14620281"/>
              <a:gd name="connsiteX94" fmla="*/ 6771126 w 11937626"/>
              <a:gd name="connsiteY94" fmla="*/ 14524787 h 14620281"/>
              <a:gd name="connsiteX95" fmla="*/ 7971276 w 11937626"/>
              <a:gd name="connsiteY95" fmla="*/ 14562887 h 14620281"/>
              <a:gd name="connsiteX96" fmla="*/ 8866626 w 11937626"/>
              <a:gd name="connsiteY96" fmla="*/ 14620037 h 14620281"/>
              <a:gd name="connsiteX97" fmla="*/ 9495276 w 11937626"/>
              <a:gd name="connsiteY97" fmla="*/ 14581937 h 14620281"/>
              <a:gd name="connsiteX98" fmla="*/ 9933426 w 11937626"/>
              <a:gd name="connsiteY98" fmla="*/ 14543837 h 14620281"/>
              <a:gd name="connsiteX99" fmla="*/ 10390626 w 11937626"/>
              <a:gd name="connsiteY99" fmla="*/ 14486687 h 14620281"/>
              <a:gd name="connsiteX100" fmla="*/ 10600176 w 11937626"/>
              <a:gd name="connsiteY100" fmla="*/ 14391437 h 14620281"/>
              <a:gd name="connsiteX101" fmla="*/ 10866876 w 11937626"/>
              <a:gd name="connsiteY101" fmla="*/ 14334287 h 14620281"/>
              <a:gd name="connsiteX102" fmla="*/ 11228826 w 11937626"/>
              <a:gd name="connsiteY102" fmla="*/ 14219987 h 14620281"/>
              <a:gd name="connsiteX103" fmla="*/ 11419326 w 11937626"/>
              <a:gd name="connsiteY103" fmla="*/ 14162837 h 14620281"/>
              <a:gd name="connsiteX104" fmla="*/ 11686026 w 11937626"/>
              <a:gd name="connsiteY104" fmla="*/ 14124737 h 14620281"/>
              <a:gd name="connsiteX105" fmla="*/ 11914626 w 11937626"/>
              <a:gd name="connsiteY105" fmla="*/ 14067587 h 14620281"/>
              <a:gd name="connsiteX106" fmla="*/ 11914626 w 11937626"/>
              <a:gd name="connsiteY106" fmla="*/ 13991387 h 14620281"/>
              <a:gd name="connsiteX107" fmla="*/ 11781276 w 11937626"/>
              <a:gd name="connsiteY107" fmla="*/ 13858037 h 14620281"/>
              <a:gd name="connsiteX108" fmla="*/ 11324076 w 11937626"/>
              <a:gd name="connsiteY108" fmla="*/ 13610387 h 14620281"/>
              <a:gd name="connsiteX109" fmla="*/ 11114526 w 11937626"/>
              <a:gd name="connsiteY109" fmla="*/ 13553237 h 14620281"/>
              <a:gd name="connsiteX110" fmla="*/ 10866876 w 11937626"/>
              <a:gd name="connsiteY110" fmla="*/ 13419887 h 14620281"/>
              <a:gd name="connsiteX111" fmla="*/ 10676376 w 11937626"/>
              <a:gd name="connsiteY111" fmla="*/ 13324637 h 14620281"/>
              <a:gd name="connsiteX112" fmla="*/ 10619226 w 11937626"/>
              <a:gd name="connsiteY112" fmla="*/ 13229387 h 14620281"/>
              <a:gd name="connsiteX113" fmla="*/ 10600176 w 11937626"/>
              <a:gd name="connsiteY113" fmla="*/ 13076987 h 14620281"/>
              <a:gd name="connsiteX114" fmla="*/ 10543026 w 11937626"/>
              <a:gd name="connsiteY114" fmla="*/ 12867437 h 14620281"/>
              <a:gd name="connsiteX115" fmla="*/ 10428726 w 11937626"/>
              <a:gd name="connsiteY115" fmla="*/ 12695987 h 14620281"/>
              <a:gd name="connsiteX116" fmla="*/ 10352526 w 11937626"/>
              <a:gd name="connsiteY116" fmla="*/ 12600737 h 14620281"/>
              <a:gd name="connsiteX117" fmla="*/ 10314426 w 11937626"/>
              <a:gd name="connsiteY117" fmla="*/ 12429287 h 14620281"/>
              <a:gd name="connsiteX118" fmla="*/ 10219176 w 11937626"/>
              <a:gd name="connsiteY118" fmla="*/ 12314987 h 14620281"/>
              <a:gd name="connsiteX119" fmla="*/ 10257276 w 11937626"/>
              <a:gd name="connsiteY119" fmla="*/ 12067337 h 14620281"/>
              <a:gd name="connsiteX120" fmla="*/ 10238226 w 11937626"/>
              <a:gd name="connsiteY120" fmla="*/ 11743487 h 14620281"/>
              <a:gd name="connsiteX121" fmla="*/ 10200126 w 11937626"/>
              <a:gd name="connsiteY121" fmla="*/ 11438687 h 14620281"/>
              <a:gd name="connsiteX122" fmla="*/ 10200126 w 11937626"/>
              <a:gd name="connsiteY122" fmla="*/ 10981487 h 14620281"/>
              <a:gd name="connsiteX123" fmla="*/ 10085826 w 11937626"/>
              <a:gd name="connsiteY123" fmla="*/ 10638587 h 14620281"/>
              <a:gd name="connsiteX124" fmla="*/ 10028676 w 11937626"/>
              <a:gd name="connsiteY124" fmla="*/ 10162337 h 14620281"/>
              <a:gd name="connsiteX125" fmla="*/ 9952476 w 11937626"/>
              <a:gd name="connsiteY125" fmla="*/ 9895637 h 14620281"/>
              <a:gd name="connsiteX126" fmla="*/ 9895326 w 11937626"/>
              <a:gd name="connsiteY126" fmla="*/ 9590837 h 14620281"/>
              <a:gd name="connsiteX127" fmla="*/ 9819126 w 11937626"/>
              <a:gd name="connsiteY127" fmla="*/ 9286037 h 14620281"/>
              <a:gd name="connsiteX128" fmla="*/ 9723876 w 11937626"/>
              <a:gd name="connsiteY128" fmla="*/ 9076487 h 14620281"/>
              <a:gd name="connsiteX129" fmla="*/ 9704826 w 11937626"/>
              <a:gd name="connsiteY129" fmla="*/ 8924087 h 14620281"/>
              <a:gd name="connsiteX130" fmla="*/ 9666726 w 11937626"/>
              <a:gd name="connsiteY130" fmla="*/ 8790737 h 14620281"/>
              <a:gd name="connsiteX131" fmla="*/ 9609576 w 11937626"/>
              <a:gd name="connsiteY131" fmla="*/ 8619287 h 14620281"/>
              <a:gd name="connsiteX132" fmla="*/ 9552426 w 11937626"/>
              <a:gd name="connsiteY132" fmla="*/ 8504987 h 14620281"/>
              <a:gd name="connsiteX133" fmla="*/ 9609576 w 11937626"/>
              <a:gd name="connsiteY133" fmla="*/ 8333537 h 14620281"/>
              <a:gd name="connsiteX134" fmla="*/ 9685776 w 11937626"/>
              <a:gd name="connsiteY134" fmla="*/ 8143037 h 14620281"/>
              <a:gd name="connsiteX135" fmla="*/ 9723876 w 11937626"/>
              <a:gd name="connsiteY135" fmla="*/ 7971587 h 14620281"/>
              <a:gd name="connsiteX136" fmla="*/ 9742926 w 11937626"/>
              <a:gd name="connsiteY136" fmla="*/ 7628687 h 14620281"/>
              <a:gd name="connsiteX137" fmla="*/ 9723876 w 11937626"/>
              <a:gd name="connsiteY137" fmla="*/ 7381037 h 14620281"/>
              <a:gd name="connsiteX138" fmla="*/ 9723876 w 11937626"/>
              <a:gd name="connsiteY138" fmla="*/ 7057187 h 14620281"/>
              <a:gd name="connsiteX139" fmla="*/ 9723876 w 11937626"/>
              <a:gd name="connsiteY139" fmla="*/ 6771437 h 14620281"/>
              <a:gd name="connsiteX140" fmla="*/ 9761976 w 11937626"/>
              <a:gd name="connsiteY140" fmla="*/ 6485687 h 14620281"/>
              <a:gd name="connsiteX141" fmla="*/ 9819126 w 11937626"/>
              <a:gd name="connsiteY141" fmla="*/ 6199937 h 14620281"/>
              <a:gd name="connsiteX142" fmla="*/ 9819126 w 11937626"/>
              <a:gd name="connsiteY142" fmla="*/ 5857037 h 14620281"/>
              <a:gd name="connsiteX143" fmla="*/ 9819126 w 11937626"/>
              <a:gd name="connsiteY143" fmla="*/ 5323637 h 14620281"/>
              <a:gd name="connsiteX144" fmla="*/ 9800076 w 11937626"/>
              <a:gd name="connsiteY144" fmla="*/ 4961687 h 14620281"/>
              <a:gd name="connsiteX145" fmla="*/ 9761976 w 11937626"/>
              <a:gd name="connsiteY145" fmla="*/ 4561637 h 14620281"/>
              <a:gd name="connsiteX146" fmla="*/ 9666726 w 11937626"/>
              <a:gd name="connsiteY146" fmla="*/ 4237787 h 14620281"/>
              <a:gd name="connsiteX147" fmla="*/ 9476226 w 11937626"/>
              <a:gd name="connsiteY147" fmla="*/ 3913937 h 14620281"/>
              <a:gd name="connsiteX148" fmla="*/ 9304776 w 11937626"/>
              <a:gd name="connsiteY148" fmla="*/ 3742487 h 14620281"/>
              <a:gd name="connsiteX149" fmla="*/ 9095226 w 11937626"/>
              <a:gd name="connsiteY149" fmla="*/ 3494837 h 14620281"/>
              <a:gd name="connsiteX150" fmla="*/ 8923776 w 11937626"/>
              <a:gd name="connsiteY150" fmla="*/ 3323387 h 14620281"/>
              <a:gd name="connsiteX151" fmla="*/ 8657076 w 11937626"/>
              <a:gd name="connsiteY151" fmla="*/ 3113837 h 14620281"/>
              <a:gd name="connsiteX152" fmla="*/ 8428476 w 11937626"/>
              <a:gd name="connsiteY152" fmla="*/ 2961437 h 14620281"/>
              <a:gd name="connsiteX153" fmla="*/ 8047476 w 11937626"/>
              <a:gd name="connsiteY153" fmla="*/ 2694737 h 14620281"/>
              <a:gd name="connsiteX154" fmla="*/ 7818876 w 11937626"/>
              <a:gd name="connsiteY154" fmla="*/ 2523287 h 14620281"/>
              <a:gd name="connsiteX155" fmla="*/ 7495026 w 11937626"/>
              <a:gd name="connsiteY155" fmla="*/ 2408987 h 14620281"/>
              <a:gd name="connsiteX156" fmla="*/ 7228326 w 11937626"/>
              <a:gd name="connsiteY156" fmla="*/ 2313737 h 14620281"/>
              <a:gd name="connsiteX157" fmla="*/ 6771126 w 11937626"/>
              <a:gd name="connsiteY157" fmla="*/ 2104187 h 14620281"/>
              <a:gd name="connsiteX158" fmla="*/ 6371076 w 11937626"/>
              <a:gd name="connsiteY158" fmla="*/ 2008937 h 14620281"/>
              <a:gd name="connsiteX159" fmla="*/ 6123426 w 11937626"/>
              <a:gd name="connsiteY159" fmla="*/ 1932737 h 14620281"/>
              <a:gd name="connsiteX160" fmla="*/ 5856726 w 11937626"/>
              <a:gd name="connsiteY160" fmla="*/ 1875587 h 146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937626" h="14620281">
                <a:moveTo>
                  <a:pt x="5856726" y="1875587"/>
                </a:moveTo>
                <a:cubicBezTo>
                  <a:pt x="5929751" y="1808912"/>
                  <a:pt x="6374251" y="1637462"/>
                  <a:pt x="6561576" y="1532687"/>
                </a:cubicBezTo>
                <a:cubicBezTo>
                  <a:pt x="6748901" y="1427912"/>
                  <a:pt x="6891776" y="1342187"/>
                  <a:pt x="6980676" y="1246937"/>
                </a:cubicBezTo>
                <a:cubicBezTo>
                  <a:pt x="7069576" y="1151687"/>
                  <a:pt x="7094976" y="1037387"/>
                  <a:pt x="7094976" y="961187"/>
                </a:cubicBezTo>
                <a:cubicBezTo>
                  <a:pt x="7094976" y="884987"/>
                  <a:pt x="7047351" y="834187"/>
                  <a:pt x="6980676" y="789737"/>
                </a:cubicBezTo>
                <a:cubicBezTo>
                  <a:pt x="6914001" y="745287"/>
                  <a:pt x="6774301" y="732587"/>
                  <a:pt x="6694926" y="694487"/>
                </a:cubicBezTo>
                <a:cubicBezTo>
                  <a:pt x="6615551" y="656387"/>
                  <a:pt x="6561576" y="589712"/>
                  <a:pt x="6504426" y="561137"/>
                </a:cubicBezTo>
                <a:cubicBezTo>
                  <a:pt x="6447276" y="532562"/>
                  <a:pt x="6390126" y="529387"/>
                  <a:pt x="6352026" y="523037"/>
                </a:cubicBezTo>
                <a:cubicBezTo>
                  <a:pt x="6313926" y="516687"/>
                  <a:pt x="6279001" y="557962"/>
                  <a:pt x="6275826" y="523037"/>
                </a:cubicBezTo>
                <a:cubicBezTo>
                  <a:pt x="6272651" y="488112"/>
                  <a:pt x="6320276" y="380162"/>
                  <a:pt x="6332976" y="313487"/>
                </a:cubicBezTo>
                <a:cubicBezTo>
                  <a:pt x="6345676" y="246812"/>
                  <a:pt x="6364726" y="167437"/>
                  <a:pt x="6352026" y="122987"/>
                </a:cubicBezTo>
                <a:cubicBezTo>
                  <a:pt x="6339326" y="78537"/>
                  <a:pt x="6298051" y="49962"/>
                  <a:pt x="6256776" y="46787"/>
                </a:cubicBezTo>
                <a:cubicBezTo>
                  <a:pt x="6215501" y="43612"/>
                  <a:pt x="6132951" y="78537"/>
                  <a:pt x="6104376" y="103937"/>
                </a:cubicBezTo>
                <a:cubicBezTo>
                  <a:pt x="6075801" y="129337"/>
                  <a:pt x="6120251" y="199187"/>
                  <a:pt x="6085326" y="199187"/>
                </a:cubicBezTo>
                <a:cubicBezTo>
                  <a:pt x="6050401" y="199187"/>
                  <a:pt x="5961501" y="135687"/>
                  <a:pt x="5894826" y="103937"/>
                </a:cubicBezTo>
                <a:cubicBezTo>
                  <a:pt x="5828151" y="72187"/>
                  <a:pt x="5777351" y="24562"/>
                  <a:pt x="5685276" y="8687"/>
                </a:cubicBezTo>
                <a:cubicBezTo>
                  <a:pt x="5593201" y="-7188"/>
                  <a:pt x="5434451" y="2337"/>
                  <a:pt x="5342376" y="8687"/>
                </a:cubicBezTo>
                <a:cubicBezTo>
                  <a:pt x="5250301" y="15037"/>
                  <a:pt x="5193151" y="27737"/>
                  <a:pt x="5132826" y="46787"/>
                </a:cubicBezTo>
                <a:cubicBezTo>
                  <a:pt x="5072501" y="65837"/>
                  <a:pt x="5028051" y="126162"/>
                  <a:pt x="4980426" y="122987"/>
                </a:cubicBezTo>
                <a:cubicBezTo>
                  <a:pt x="4932801" y="119812"/>
                  <a:pt x="4897876" y="43612"/>
                  <a:pt x="4847076" y="27737"/>
                </a:cubicBezTo>
                <a:cubicBezTo>
                  <a:pt x="4796276" y="11862"/>
                  <a:pt x="4735951" y="11862"/>
                  <a:pt x="4675626" y="27737"/>
                </a:cubicBezTo>
                <a:cubicBezTo>
                  <a:pt x="4615301" y="43612"/>
                  <a:pt x="4485126" y="122987"/>
                  <a:pt x="4485126" y="122987"/>
                </a:cubicBezTo>
                <a:cubicBezTo>
                  <a:pt x="4427976" y="151562"/>
                  <a:pt x="4418451" y="192837"/>
                  <a:pt x="4332726" y="199187"/>
                </a:cubicBezTo>
                <a:cubicBezTo>
                  <a:pt x="4247001" y="205537"/>
                  <a:pt x="4046976" y="148387"/>
                  <a:pt x="3970776" y="161087"/>
                </a:cubicBezTo>
                <a:cubicBezTo>
                  <a:pt x="3894576" y="173787"/>
                  <a:pt x="3910451" y="259512"/>
                  <a:pt x="3875526" y="275387"/>
                </a:cubicBezTo>
                <a:cubicBezTo>
                  <a:pt x="3840601" y="291262"/>
                  <a:pt x="3805676" y="265862"/>
                  <a:pt x="3761226" y="256337"/>
                </a:cubicBezTo>
                <a:cubicBezTo>
                  <a:pt x="3716776" y="246812"/>
                  <a:pt x="3640576" y="234112"/>
                  <a:pt x="3608826" y="218237"/>
                </a:cubicBezTo>
                <a:cubicBezTo>
                  <a:pt x="3577076" y="202362"/>
                  <a:pt x="3599301" y="164262"/>
                  <a:pt x="3570726" y="161087"/>
                </a:cubicBezTo>
                <a:cubicBezTo>
                  <a:pt x="3542151" y="157912"/>
                  <a:pt x="3475476" y="183312"/>
                  <a:pt x="3437376" y="199187"/>
                </a:cubicBezTo>
                <a:cubicBezTo>
                  <a:pt x="3399276" y="215062"/>
                  <a:pt x="3348476" y="215062"/>
                  <a:pt x="3342126" y="256337"/>
                </a:cubicBezTo>
                <a:cubicBezTo>
                  <a:pt x="3335776" y="297612"/>
                  <a:pt x="3373876" y="389687"/>
                  <a:pt x="3399276" y="446837"/>
                </a:cubicBezTo>
                <a:cubicBezTo>
                  <a:pt x="3424676" y="503987"/>
                  <a:pt x="3440551" y="526212"/>
                  <a:pt x="3494526" y="599237"/>
                </a:cubicBezTo>
                <a:cubicBezTo>
                  <a:pt x="3548501" y="672262"/>
                  <a:pt x="3653276" y="789737"/>
                  <a:pt x="3723126" y="884987"/>
                </a:cubicBezTo>
                <a:cubicBezTo>
                  <a:pt x="3792976" y="980237"/>
                  <a:pt x="3837426" y="1075487"/>
                  <a:pt x="3913626" y="1170737"/>
                </a:cubicBezTo>
                <a:cubicBezTo>
                  <a:pt x="3989826" y="1265987"/>
                  <a:pt x="4116826" y="1351712"/>
                  <a:pt x="4180326" y="1456487"/>
                </a:cubicBezTo>
                <a:cubicBezTo>
                  <a:pt x="4243826" y="1561262"/>
                  <a:pt x="4259701" y="1713662"/>
                  <a:pt x="4294626" y="1799387"/>
                </a:cubicBezTo>
                <a:cubicBezTo>
                  <a:pt x="4329551" y="1885112"/>
                  <a:pt x="4412101" y="1913687"/>
                  <a:pt x="4389876" y="1970837"/>
                </a:cubicBezTo>
                <a:cubicBezTo>
                  <a:pt x="4367651" y="2027987"/>
                  <a:pt x="4247001" y="2085137"/>
                  <a:pt x="4161276" y="2142287"/>
                </a:cubicBezTo>
                <a:cubicBezTo>
                  <a:pt x="4075551" y="2199437"/>
                  <a:pt x="3970776" y="2237537"/>
                  <a:pt x="3875526" y="2313737"/>
                </a:cubicBezTo>
                <a:cubicBezTo>
                  <a:pt x="3780276" y="2389937"/>
                  <a:pt x="3691376" y="2516937"/>
                  <a:pt x="3589776" y="2599487"/>
                </a:cubicBezTo>
                <a:cubicBezTo>
                  <a:pt x="3488176" y="2682037"/>
                  <a:pt x="3364351" y="2742362"/>
                  <a:pt x="3265926" y="2809037"/>
                </a:cubicBezTo>
                <a:cubicBezTo>
                  <a:pt x="3167501" y="2875712"/>
                  <a:pt x="3081776" y="2932862"/>
                  <a:pt x="2999226" y="2999537"/>
                </a:cubicBezTo>
                <a:cubicBezTo>
                  <a:pt x="2916676" y="3066212"/>
                  <a:pt x="2837301" y="3145587"/>
                  <a:pt x="2770626" y="3209087"/>
                </a:cubicBezTo>
                <a:cubicBezTo>
                  <a:pt x="2703951" y="3272587"/>
                  <a:pt x="2681726" y="3304337"/>
                  <a:pt x="2599176" y="3380537"/>
                </a:cubicBezTo>
                <a:cubicBezTo>
                  <a:pt x="2516626" y="3456737"/>
                  <a:pt x="2370576" y="3586912"/>
                  <a:pt x="2275326" y="3666287"/>
                </a:cubicBezTo>
                <a:cubicBezTo>
                  <a:pt x="2180076" y="3745662"/>
                  <a:pt x="2072126" y="3793287"/>
                  <a:pt x="2027676" y="3856787"/>
                </a:cubicBezTo>
                <a:cubicBezTo>
                  <a:pt x="1983226" y="3920287"/>
                  <a:pt x="2027676" y="3929812"/>
                  <a:pt x="2008626" y="4047287"/>
                </a:cubicBezTo>
                <a:cubicBezTo>
                  <a:pt x="1989576" y="4164762"/>
                  <a:pt x="1938776" y="4390187"/>
                  <a:pt x="1913376" y="4561637"/>
                </a:cubicBezTo>
                <a:cubicBezTo>
                  <a:pt x="1887976" y="4733087"/>
                  <a:pt x="1868926" y="4904537"/>
                  <a:pt x="1856226" y="5075987"/>
                </a:cubicBezTo>
                <a:cubicBezTo>
                  <a:pt x="1843526" y="5247437"/>
                  <a:pt x="1849876" y="5371262"/>
                  <a:pt x="1837176" y="5590337"/>
                </a:cubicBezTo>
                <a:cubicBezTo>
                  <a:pt x="1824476" y="5809412"/>
                  <a:pt x="1792726" y="6161837"/>
                  <a:pt x="1780026" y="6390437"/>
                </a:cubicBezTo>
                <a:cubicBezTo>
                  <a:pt x="1767326" y="6619037"/>
                  <a:pt x="1773676" y="6765087"/>
                  <a:pt x="1760976" y="6961937"/>
                </a:cubicBezTo>
                <a:cubicBezTo>
                  <a:pt x="1748276" y="7158787"/>
                  <a:pt x="1722876" y="7349287"/>
                  <a:pt x="1703826" y="7571537"/>
                </a:cubicBezTo>
                <a:cubicBezTo>
                  <a:pt x="1684776" y="7793787"/>
                  <a:pt x="1656201" y="8098587"/>
                  <a:pt x="1646676" y="8295437"/>
                </a:cubicBezTo>
                <a:cubicBezTo>
                  <a:pt x="1637151" y="8492287"/>
                  <a:pt x="1633976" y="8651037"/>
                  <a:pt x="1646676" y="8752637"/>
                </a:cubicBezTo>
                <a:cubicBezTo>
                  <a:pt x="1659376" y="8854237"/>
                  <a:pt x="1687951" y="8847887"/>
                  <a:pt x="1722876" y="8905037"/>
                </a:cubicBezTo>
                <a:cubicBezTo>
                  <a:pt x="1757801" y="8962187"/>
                  <a:pt x="1824476" y="9044737"/>
                  <a:pt x="1856226" y="9095537"/>
                </a:cubicBezTo>
                <a:cubicBezTo>
                  <a:pt x="1887976" y="9146337"/>
                  <a:pt x="1919726" y="9159037"/>
                  <a:pt x="1913376" y="9209837"/>
                </a:cubicBezTo>
                <a:cubicBezTo>
                  <a:pt x="1907026" y="9260637"/>
                  <a:pt x="1859401" y="9324137"/>
                  <a:pt x="1818126" y="9400337"/>
                </a:cubicBezTo>
                <a:cubicBezTo>
                  <a:pt x="1776851" y="9476537"/>
                  <a:pt x="1697476" y="9587662"/>
                  <a:pt x="1665726" y="9667037"/>
                </a:cubicBezTo>
                <a:cubicBezTo>
                  <a:pt x="1633976" y="9746412"/>
                  <a:pt x="1637151" y="9803562"/>
                  <a:pt x="1627626" y="9876587"/>
                </a:cubicBezTo>
                <a:cubicBezTo>
                  <a:pt x="1618101" y="9949612"/>
                  <a:pt x="1640326" y="10006762"/>
                  <a:pt x="1608576" y="10105187"/>
                </a:cubicBezTo>
                <a:cubicBezTo>
                  <a:pt x="1576826" y="10203612"/>
                  <a:pt x="1475226" y="10359187"/>
                  <a:pt x="1437126" y="10467137"/>
                </a:cubicBezTo>
                <a:cubicBezTo>
                  <a:pt x="1399026" y="10575087"/>
                  <a:pt x="1402201" y="10651287"/>
                  <a:pt x="1379976" y="10752887"/>
                </a:cubicBezTo>
                <a:cubicBezTo>
                  <a:pt x="1357751" y="10854487"/>
                  <a:pt x="1329176" y="10981487"/>
                  <a:pt x="1303776" y="11076737"/>
                </a:cubicBezTo>
                <a:cubicBezTo>
                  <a:pt x="1278376" y="11171987"/>
                  <a:pt x="1246626" y="11241837"/>
                  <a:pt x="1227576" y="11324387"/>
                </a:cubicBezTo>
                <a:cubicBezTo>
                  <a:pt x="1208526" y="11406937"/>
                  <a:pt x="1202176" y="11499012"/>
                  <a:pt x="1189476" y="11572037"/>
                </a:cubicBezTo>
                <a:cubicBezTo>
                  <a:pt x="1176776" y="11645062"/>
                  <a:pt x="1157726" y="11667287"/>
                  <a:pt x="1151376" y="11762537"/>
                </a:cubicBezTo>
                <a:cubicBezTo>
                  <a:pt x="1145026" y="11857787"/>
                  <a:pt x="1148201" y="12067337"/>
                  <a:pt x="1151376" y="12143537"/>
                </a:cubicBezTo>
                <a:cubicBezTo>
                  <a:pt x="1154551" y="12219737"/>
                  <a:pt x="1157726" y="12184812"/>
                  <a:pt x="1170426" y="12219737"/>
                </a:cubicBezTo>
                <a:cubicBezTo>
                  <a:pt x="1183126" y="12254662"/>
                  <a:pt x="1227576" y="12318162"/>
                  <a:pt x="1227576" y="12353087"/>
                </a:cubicBezTo>
                <a:cubicBezTo>
                  <a:pt x="1227576" y="12388012"/>
                  <a:pt x="1214876" y="12397537"/>
                  <a:pt x="1170426" y="12429287"/>
                </a:cubicBezTo>
                <a:cubicBezTo>
                  <a:pt x="1125976" y="12461037"/>
                  <a:pt x="1049776" y="12480087"/>
                  <a:pt x="960876" y="12543587"/>
                </a:cubicBezTo>
                <a:cubicBezTo>
                  <a:pt x="871976" y="12607087"/>
                  <a:pt x="725926" y="12743612"/>
                  <a:pt x="637026" y="12810287"/>
                </a:cubicBezTo>
                <a:cubicBezTo>
                  <a:pt x="548126" y="12876962"/>
                  <a:pt x="500501" y="12908712"/>
                  <a:pt x="427476" y="12943637"/>
                </a:cubicBezTo>
                <a:cubicBezTo>
                  <a:pt x="354451" y="12978562"/>
                  <a:pt x="259201" y="13003962"/>
                  <a:pt x="198876" y="13019837"/>
                </a:cubicBezTo>
                <a:cubicBezTo>
                  <a:pt x="138551" y="13035712"/>
                  <a:pt x="97276" y="13032537"/>
                  <a:pt x="65526" y="13038887"/>
                </a:cubicBezTo>
                <a:cubicBezTo>
                  <a:pt x="33776" y="13045237"/>
                  <a:pt x="17901" y="13035712"/>
                  <a:pt x="8376" y="13057937"/>
                </a:cubicBezTo>
                <a:cubicBezTo>
                  <a:pt x="-1149" y="13080162"/>
                  <a:pt x="-4324" y="13127787"/>
                  <a:pt x="8376" y="13172237"/>
                </a:cubicBezTo>
                <a:cubicBezTo>
                  <a:pt x="21076" y="13216687"/>
                  <a:pt x="27426" y="13267487"/>
                  <a:pt x="84576" y="13324637"/>
                </a:cubicBezTo>
                <a:cubicBezTo>
                  <a:pt x="141726" y="13381787"/>
                  <a:pt x="275076" y="13464337"/>
                  <a:pt x="351276" y="13515137"/>
                </a:cubicBezTo>
                <a:cubicBezTo>
                  <a:pt x="427476" y="13565937"/>
                  <a:pt x="541776" y="13629437"/>
                  <a:pt x="541776" y="13629437"/>
                </a:cubicBezTo>
                <a:cubicBezTo>
                  <a:pt x="605276" y="13667537"/>
                  <a:pt x="665601" y="13705637"/>
                  <a:pt x="732276" y="13743737"/>
                </a:cubicBezTo>
                <a:cubicBezTo>
                  <a:pt x="798951" y="13781837"/>
                  <a:pt x="862451" y="13816762"/>
                  <a:pt x="941826" y="13858037"/>
                </a:cubicBezTo>
                <a:cubicBezTo>
                  <a:pt x="1021201" y="13899312"/>
                  <a:pt x="1122801" y="13950112"/>
                  <a:pt x="1208526" y="13991387"/>
                </a:cubicBezTo>
                <a:cubicBezTo>
                  <a:pt x="1294251" y="14032662"/>
                  <a:pt x="1370451" y="14064412"/>
                  <a:pt x="1456176" y="14105687"/>
                </a:cubicBezTo>
                <a:cubicBezTo>
                  <a:pt x="1541901" y="14146962"/>
                  <a:pt x="1633976" y="14204112"/>
                  <a:pt x="1722876" y="14239037"/>
                </a:cubicBezTo>
                <a:cubicBezTo>
                  <a:pt x="1811776" y="14273962"/>
                  <a:pt x="1881626" y="14293012"/>
                  <a:pt x="1989576" y="14315237"/>
                </a:cubicBezTo>
                <a:cubicBezTo>
                  <a:pt x="2097526" y="14337462"/>
                  <a:pt x="2370576" y="14372387"/>
                  <a:pt x="2370576" y="14372387"/>
                </a:cubicBezTo>
                <a:cubicBezTo>
                  <a:pt x="2522976" y="14394612"/>
                  <a:pt x="2649976" y="14439062"/>
                  <a:pt x="2903976" y="14448587"/>
                </a:cubicBezTo>
                <a:cubicBezTo>
                  <a:pt x="3157976" y="14458112"/>
                  <a:pt x="3615176" y="14432712"/>
                  <a:pt x="3894576" y="14429537"/>
                </a:cubicBezTo>
                <a:cubicBezTo>
                  <a:pt x="4173976" y="14426362"/>
                  <a:pt x="4332726" y="14423187"/>
                  <a:pt x="4580376" y="14429537"/>
                </a:cubicBezTo>
                <a:cubicBezTo>
                  <a:pt x="4828026" y="14435887"/>
                  <a:pt x="5139176" y="14461287"/>
                  <a:pt x="5380476" y="14467637"/>
                </a:cubicBezTo>
                <a:cubicBezTo>
                  <a:pt x="5621776" y="14473987"/>
                  <a:pt x="5796401" y="14458112"/>
                  <a:pt x="6028176" y="14467637"/>
                </a:cubicBezTo>
                <a:cubicBezTo>
                  <a:pt x="6259951" y="14477162"/>
                  <a:pt x="6447276" y="14508912"/>
                  <a:pt x="6771126" y="14524787"/>
                </a:cubicBezTo>
                <a:cubicBezTo>
                  <a:pt x="7094976" y="14540662"/>
                  <a:pt x="7622026" y="14547012"/>
                  <a:pt x="7971276" y="14562887"/>
                </a:cubicBezTo>
                <a:cubicBezTo>
                  <a:pt x="8320526" y="14578762"/>
                  <a:pt x="8612626" y="14616862"/>
                  <a:pt x="8866626" y="14620037"/>
                </a:cubicBezTo>
                <a:cubicBezTo>
                  <a:pt x="9120626" y="14623212"/>
                  <a:pt x="9317476" y="14594637"/>
                  <a:pt x="9495276" y="14581937"/>
                </a:cubicBezTo>
                <a:cubicBezTo>
                  <a:pt x="9673076" y="14569237"/>
                  <a:pt x="9784201" y="14559712"/>
                  <a:pt x="9933426" y="14543837"/>
                </a:cubicBezTo>
                <a:cubicBezTo>
                  <a:pt x="10082651" y="14527962"/>
                  <a:pt x="10279501" y="14512087"/>
                  <a:pt x="10390626" y="14486687"/>
                </a:cubicBezTo>
                <a:cubicBezTo>
                  <a:pt x="10501751" y="14461287"/>
                  <a:pt x="10520801" y="14416837"/>
                  <a:pt x="10600176" y="14391437"/>
                </a:cubicBezTo>
                <a:cubicBezTo>
                  <a:pt x="10679551" y="14366037"/>
                  <a:pt x="10762101" y="14362862"/>
                  <a:pt x="10866876" y="14334287"/>
                </a:cubicBezTo>
                <a:cubicBezTo>
                  <a:pt x="10971651" y="14305712"/>
                  <a:pt x="11136751" y="14248562"/>
                  <a:pt x="11228826" y="14219987"/>
                </a:cubicBezTo>
                <a:cubicBezTo>
                  <a:pt x="11320901" y="14191412"/>
                  <a:pt x="11343126" y="14178712"/>
                  <a:pt x="11419326" y="14162837"/>
                </a:cubicBezTo>
                <a:cubicBezTo>
                  <a:pt x="11495526" y="14146962"/>
                  <a:pt x="11603476" y="14140612"/>
                  <a:pt x="11686026" y="14124737"/>
                </a:cubicBezTo>
                <a:cubicBezTo>
                  <a:pt x="11768576" y="14108862"/>
                  <a:pt x="11876526" y="14089812"/>
                  <a:pt x="11914626" y="14067587"/>
                </a:cubicBezTo>
                <a:cubicBezTo>
                  <a:pt x="11952726" y="14045362"/>
                  <a:pt x="11936851" y="14026312"/>
                  <a:pt x="11914626" y="13991387"/>
                </a:cubicBezTo>
                <a:cubicBezTo>
                  <a:pt x="11892401" y="13956462"/>
                  <a:pt x="11879701" y="13921537"/>
                  <a:pt x="11781276" y="13858037"/>
                </a:cubicBezTo>
                <a:cubicBezTo>
                  <a:pt x="11682851" y="13794537"/>
                  <a:pt x="11435201" y="13661187"/>
                  <a:pt x="11324076" y="13610387"/>
                </a:cubicBezTo>
                <a:cubicBezTo>
                  <a:pt x="11212951" y="13559587"/>
                  <a:pt x="11190726" y="13584987"/>
                  <a:pt x="11114526" y="13553237"/>
                </a:cubicBezTo>
                <a:cubicBezTo>
                  <a:pt x="11038326" y="13521487"/>
                  <a:pt x="10939901" y="13457987"/>
                  <a:pt x="10866876" y="13419887"/>
                </a:cubicBezTo>
                <a:cubicBezTo>
                  <a:pt x="10793851" y="13381787"/>
                  <a:pt x="10717651" y="13356387"/>
                  <a:pt x="10676376" y="13324637"/>
                </a:cubicBezTo>
                <a:cubicBezTo>
                  <a:pt x="10635101" y="13292887"/>
                  <a:pt x="10631926" y="13270662"/>
                  <a:pt x="10619226" y="13229387"/>
                </a:cubicBezTo>
                <a:cubicBezTo>
                  <a:pt x="10606526" y="13188112"/>
                  <a:pt x="10612876" y="13137312"/>
                  <a:pt x="10600176" y="13076987"/>
                </a:cubicBezTo>
                <a:cubicBezTo>
                  <a:pt x="10587476" y="13016662"/>
                  <a:pt x="10571601" y="12930937"/>
                  <a:pt x="10543026" y="12867437"/>
                </a:cubicBezTo>
                <a:cubicBezTo>
                  <a:pt x="10514451" y="12803937"/>
                  <a:pt x="10460476" y="12740437"/>
                  <a:pt x="10428726" y="12695987"/>
                </a:cubicBezTo>
                <a:cubicBezTo>
                  <a:pt x="10396976" y="12651537"/>
                  <a:pt x="10371576" y="12645187"/>
                  <a:pt x="10352526" y="12600737"/>
                </a:cubicBezTo>
                <a:cubicBezTo>
                  <a:pt x="10333476" y="12556287"/>
                  <a:pt x="10336651" y="12476912"/>
                  <a:pt x="10314426" y="12429287"/>
                </a:cubicBezTo>
                <a:cubicBezTo>
                  <a:pt x="10292201" y="12381662"/>
                  <a:pt x="10228701" y="12375312"/>
                  <a:pt x="10219176" y="12314987"/>
                </a:cubicBezTo>
                <a:cubicBezTo>
                  <a:pt x="10209651" y="12254662"/>
                  <a:pt x="10254101" y="12162587"/>
                  <a:pt x="10257276" y="12067337"/>
                </a:cubicBezTo>
                <a:cubicBezTo>
                  <a:pt x="10260451" y="11972087"/>
                  <a:pt x="10247751" y="11848262"/>
                  <a:pt x="10238226" y="11743487"/>
                </a:cubicBezTo>
                <a:cubicBezTo>
                  <a:pt x="10228701" y="11638712"/>
                  <a:pt x="10206476" y="11565687"/>
                  <a:pt x="10200126" y="11438687"/>
                </a:cubicBezTo>
                <a:cubicBezTo>
                  <a:pt x="10193776" y="11311687"/>
                  <a:pt x="10219176" y="11114837"/>
                  <a:pt x="10200126" y="10981487"/>
                </a:cubicBezTo>
                <a:cubicBezTo>
                  <a:pt x="10181076" y="10848137"/>
                  <a:pt x="10114401" y="10775112"/>
                  <a:pt x="10085826" y="10638587"/>
                </a:cubicBezTo>
                <a:cubicBezTo>
                  <a:pt x="10057251" y="10502062"/>
                  <a:pt x="10050901" y="10286162"/>
                  <a:pt x="10028676" y="10162337"/>
                </a:cubicBezTo>
                <a:cubicBezTo>
                  <a:pt x="10006451" y="10038512"/>
                  <a:pt x="9974701" y="9990887"/>
                  <a:pt x="9952476" y="9895637"/>
                </a:cubicBezTo>
                <a:cubicBezTo>
                  <a:pt x="9930251" y="9800387"/>
                  <a:pt x="9917551" y="9692437"/>
                  <a:pt x="9895326" y="9590837"/>
                </a:cubicBezTo>
                <a:cubicBezTo>
                  <a:pt x="9873101" y="9489237"/>
                  <a:pt x="9847701" y="9371762"/>
                  <a:pt x="9819126" y="9286037"/>
                </a:cubicBezTo>
                <a:cubicBezTo>
                  <a:pt x="9790551" y="9200312"/>
                  <a:pt x="9742926" y="9136812"/>
                  <a:pt x="9723876" y="9076487"/>
                </a:cubicBezTo>
                <a:cubicBezTo>
                  <a:pt x="9704826" y="9016162"/>
                  <a:pt x="9714351" y="8971712"/>
                  <a:pt x="9704826" y="8924087"/>
                </a:cubicBezTo>
                <a:cubicBezTo>
                  <a:pt x="9695301" y="8876462"/>
                  <a:pt x="9682601" y="8841537"/>
                  <a:pt x="9666726" y="8790737"/>
                </a:cubicBezTo>
                <a:cubicBezTo>
                  <a:pt x="9650851" y="8739937"/>
                  <a:pt x="9628626" y="8666912"/>
                  <a:pt x="9609576" y="8619287"/>
                </a:cubicBezTo>
                <a:cubicBezTo>
                  <a:pt x="9590526" y="8571662"/>
                  <a:pt x="9552426" y="8552612"/>
                  <a:pt x="9552426" y="8504987"/>
                </a:cubicBezTo>
                <a:cubicBezTo>
                  <a:pt x="9552426" y="8457362"/>
                  <a:pt x="9587351" y="8393862"/>
                  <a:pt x="9609576" y="8333537"/>
                </a:cubicBezTo>
                <a:cubicBezTo>
                  <a:pt x="9631801" y="8273212"/>
                  <a:pt x="9666726" y="8203362"/>
                  <a:pt x="9685776" y="8143037"/>
                </a:cubicBezTo>
                <a:cubicBezTo>
                  <a:pt x="9704826" y="8082712"/>
                  <a:pt x="9714351" y="8057312"/>
                  <a:pt x="9723876" y="7971587"/>
                </a:cubicBezTo>
                <a:cubicBezTo>
                  <a:pt x="9733401" y="7885862"/>
                  <a:pt x="9742926" y="7727112"/>
                  <a:pt x="9742926" y="7628687"/>
                </a:cubicBezTo>
                <a:cubicBezTo>
                  <a:pt x="9742926" y="7530262"/>
                  <a:pt x="9727051" y="7476287"/>
                  <a:pt x="9723876" y="7381037"/>
                </a:cubicBezTo>
                <a:cubicBezTo>
                  <a:pt x="9720701" y="7285787"/>
                  <a:pt x="9723876" y="7057187"/>
                  <a:pt x="9723876" y="7057187"/>
                </a:cubicBezTo>
                <a:cubicBezTo>
                  <a:pt x="9723876" y="6955587"/>
                  <a:pt x="9717526" y="6866687"/>
                  <a:pt x="9723876" y="6771437"/>
                </a:cubicBezTo>
                <a:cubicBezTo>
                  <a:pt x="9730226" y="6676187"/>
                  <a:pt x="9746101" y="6580937"/>
                  <a:pt x="9761976" y="6485687"/>
                </a:cubicBezTo>
                <a:cubicBezTo>
                  <a:pt x="9777851" y="6390437"/>
                  <a:pt x="9809601" y="6304712"/>
                  <a:pt x="9819126" y="6199937"/>
                </a:cubicBezTo>
                <a:cubicBezTo>
                  <a:pt x="9828651" y="6095162"/>
                  <a:pt x="9819126" y="5857037"/>
                  <a:pt x="9819126" y="5857037"/>
                </a:cubicBezTo>
                <a:cubicBezTo>
                  <a:pt x="9819126" y="5710987"/>
                  <a:pt x="9822301" y="5472862"/>
                  <a:pt x="9819126" y="5323637"/>
                </a:cubicBezTo>
                <a:cubicBezTo>
                  <a:pt x="9815951" y="5174412"/>
                  <a:pt x="9809601" y="5088687"/>
                  <a:pt x="9800076" y="4961687"/>
                </a:cubicBezTo>
                <a:cubicBezTo>
                  <a:pt x="9790551" y="4834687"/>
                  <a:pt x="9784201" y="4682287"/>
                  <a:pt x="9761976" y="4561637"/>
                </a:cubicBezTo>
                <a:cubicBezTo>
                  <a:pt x="9739751" y="4440987"/>
                  <a:pt x="9714351" y="4345737"/>
                  <a:pt x="9666726" y="4237787"/>
                </a:cubicBezTo>
                <a:cubicBezTo>
                  <a:pt x="9619101" y="4129837"/>
                  <a:pt x="9536551" y="3996487"/>
                  <a:pt x="9476226" y="3913937"/>
                </a:cubicBezTo>
                <a:cubicBezTo>
                  <a:pt x="9415901" y="3831387"/>
                  <a:pt x="9368276" y="3812337"/>
                  <a:pt x="9304776" y="3742487"/>
                </a:cubicBezTo>
                <a:cubicBezTo>
                  <a:pt x="9241276" y="3672637"/>
                  <a:pt x="9158726" y="3564687"/>
                  <a:pt x="9095226" y="3494837"/>
                </a:cubicBezTo>
                <a:cubicBezTo>
                  <a:pt x="9031726" y="3424987"/>
                  <a:pt x="8996801" y="3386887"/>
                  <a:pt x="8923776" y="3323387"/>
                </a:cubicBezTo>
                <a:cubicBezTo>
                  <a:pt x="8850751" y="3259887"/>
                  <a:pt x="8739626" y="3174162"/>
                  <a:pt x="8657076" y="3113837"/>
                </a:cubicBezTo>
                <a:cubicBezTo>
                  <a:pt x="8574526" y="3053512"/>
                  <a:pt x="8530076" y="3031287"/>
                  <a:pt x="8428476" y="2961437"/>
                </a:cubicBezTo>
                <a:cubicBezTo>
                  <a:pt x="8326876" y="2891587"/>
                  <a:pt x="8149076" y="2767762"/>
                  <a:pt x="8047476" y="2694737"/>
                </a:cubicBezTo>
                <a:cubicBezTo>
                  <a:pt x="7945876" y="2621712"/>
                  <a:pt x="7910951" y="2570912"/>
                  <a:pt x="7818876" y="2523287"/>
                </a:cubicBezTo>
                <a:cubicBezTo>
                  <a:pt x="7726801" y="2475662"/>
                  <a:pt x="7495026" y="2408987"/>
                  <a:pt x="7495026" y="2408987"/>
                </a:cubicBezTo>
                <a:cubicBezTo>
                  <a:pt x="7396601" y="2374062"/>
                  <a:pt x="7348976" y="2364537"/>
                  <a:pt x="7228326" y="2313737"/>
                </a:cubicBezTo>
                <a:cubicBezTo>
                  <a:pt x="7107676" y="2262937"/>
                  <a:pt x="6914001" y="2154987"/>
                  <a:pt x="6771126" y="2104187"/>
                </a:cubicBezTo>
                <a:cubicBezTo>
                  <a:pt x="6628251" y="2053387"/>
                  <a:pt x="6479026" y="2037512"/>
                  <a:pt x="6371076" y="2008937"/>
                </a:cubicBezTo>
                <a:cubicBezTo>
                  <a:pt x="6263126" y="1980362"/>
                  <a:pt x="6202801" y="1954962"/>
                  <a:pt x="6123426" y="1932737"/>
                </a:cubicBezTo>
                <a:cubicBezTo>
                  <a:pt x="6044051" y="1910512"/>
                  <a:pt x="5783701" y="1942262"/>
                  <a:pt x="5856726" y="1875587"/>
                </a:cubicBez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25" name="Volný tvar 24"/>
          <p:cNvSpPr/>
          <p:nvPr/>
        </p:nvSpPr>
        <p:spPr>
          <a:xfrm>
            <a:off x="4364033" y="1939826"/>
            <a:ext cx="339734" cy="550284"/>
          </a:xfrm>
          <a:custGeom>
            <a:avLst/>
            <a:gdLst>
              <a:gd name="connsiteX0" fmla="*/ 5856726 w 11937626"/>
              <a:gd name="connsiteY0" fmla="*/ 1875587 h 14620281"/>
              <a:gd name="connsiteX1" fmla="*/ 6561576 w 11937626"/>
              <a:gd name="connsiteY1" fmla="*/ 1532687 h 14620281"/>
              <a:gd name="connsiteX2" fmla="*/ 6980676 w 11937626"/>
              <a:gd name="connsiteY2" fmla="*/ 1246937 h 14620281"/>
              <a:gd name="connsiteX3" fmla="*/ 7094976 w 11937626"/>
              <a:gd name="connsiteY3" fmla="*/ 961187 h 14620281"/>
              <a:gd name="connsiteX4" fmla="*/ 6980676 w 11937626"/>
              <a:gd name="connsiteY4" fmla="*/ 789737 h 14620281"/>
              <a:gd name="connsiteX5" fmla="*/ 6694926 w 11937626"/>
              <a:gd name="connsiteY5" fmla="*/ 694487 h 14620281"/>
              <a:gd name="connsiteX6" fmla="*/ 6504426 w 11937626"/>
              <a:gd name="connsiteY6" fmla="*/ 561137 h 14620281"/>
              <a:gd name="connsiteX7" fmla="*/ 6352026 w 11937626"/>
              <a:gd name="connsiteY7" fmla="*/ 523037 h 14620281"/>
              <a:gd name="connsiteX8" fmla="*/ 6275826 w 11937626"/>
              <a:gd name="connsiteY8" fmla="*/ 523037 h 14620281"/>
              <a:gd name="connsiteX9" fmla="*/ 6332976 w 11937626"/>
              <a:gd name="connsiteY9" fmla="*/ 313487 h 14620281"/>
              <a:gd name="connsiteX10" fmla="*/ 6352026 w 11937626"/>
              <a:gd name="connsiteY10" fmla="*/ 122987 h 14620281"/>
              <a:gd name="connsiteX11" fmla="*/ 6256776 w 11937626"/>
              <a:gd name="connsiteY11" fmla="*/ 46787 h 14620281"/>
              <a:gd name="connsiteX12" fmla="*/ 6104376 w 11937626"/>
              <a:gd name="connsiteY12" fmla="*/ 103937 h 14620281"/>
              <a:gd name="connsiteX13" fmla="*/ 6085326 w 11937626"/>
              <a:gd name="connsiteY13" fmla="*/ 199187 h 14620281"/>
              <a:gd name="connsiteX14" fmla="*/ 5894826 w 11937626"/>
              <a:gd name="connsiteY14" fmla="*/ 103937 h 14620281"/>
              <a:gd name="connsiteX15" fmla="*/ 5685276 w 11937626"/>
              <a:gd name="connsiteY15" fmla="*/ 8687 h 14620281"/>
              <a:gd name="connsiteX16" fmla="*/ 5342376 w 11937626"/>
              <a:gd name="connsiteY16" fmla="*/ 8687 h 14620281"/>
              <a:gd name="connsiteX17" fmla="*/ 5132826 w 11937626"/>
              <a:gd name="connsiteY17" fmla="*/ 46787 h 14620281"/>
              <a:gd name="connsiteX18" fmla="*/ 4980426 w 11937626"/>
              <a:gd name="connsiteY18" fmla="*/ 122987 h 14620281"/>
              <a:gd name="connsiteX19" fmla="*/ 4847076 w 11937626"/>
              <a:gd name="connsiteY19" fmla="*/ 27737 h 14620281"/>
              <a:gd name="connsiteX20" fmla="*/ 4675626 w 11937626"/>
              <a:gd name="connsiteY20" fmla="*/ 27737 h 14620281"/>
              <a:gd name="connsiteX21" fmla="*/ 4485126 w 11937626"/>
              <a:gd name="connsiteY21" fmla="*/ 122987 h 14620281"/>
              <a:gd name="connsiteX22" fmla="*/ 4332726 w 11937626"/>
              <a:gd name="connsiteY22" fmla="*/ 199187 h 14620281"/>
              <a:gd name="connsiteX23" fmla="*/ 3970776 w 11937626"/>
              <a:gd name="connsiteY23" fmla="*/ 161087 h 14620281"/>
              <a:gd name="connsiteX24" fmla="*/ 3875526 w 11937626"/>
              <a:gd name="connsiteY24" fmla="*/ 275387 h 14620281"/>
              <a:gd name="connsiteX25" fmla="*/ 3761226 w 11937626"/>
              <a:gd name="connsiteY25" fmla="*/ 256337 h 14620281"/>
              <a:gd name="connsiteX26" fmla="*/ 3608826 w 11937626"/>
              <a:gd name="connsiteY26" fmla="*/ 218237 h 14620281"/>
              <a:gd name="connsiteX27" fmla="*/ 3570726 w 11937626"/>
              <a:gd name="connsiteY27" fmla="*/ 161087 h 14620281"/>
              <a:gd name="connsiteX28" fmla="*/ 3437376 w 11937626"/>
              <a:gd name="connsiteY28" fmla="*/ 199187 h 14620281"/>
              <a:gd name="connsiteX29" fmla="*/ 3342126 w 11937626"/>
              <a:gd name="connsiteY29" fmla="*/ 256337 h 14620281"/>
              <a:gd name="connsiteX30" fmla="*/ 3399276 w 11937626"/>
              <a:gd name="connsiteY30" fmla="*/ 446837 h 14620281"/>
              <a:gd name="connsiteX31" fmla="*/ 3494526 w 11937626"/>
              <a:gd name="connsiteY31" fmla="*/ 599237 h 14620281"/>
              <a:gd name="connsiteX32" fmla="*/ 3723126 w 11937626"/>
              <a:gd name="connsiteY32" fmla="*/ 884987 h 14620281"/>
              <a:gd name="connsiteX33" fmla="*/ 3913626 w 11937626"/>
              <a:gd name="connsiteY33" fmla="*/ 1170737 h 14620281"/>
              <a:gd name="connsiteX34" fmla="*/ 4180326 w 11937626"/>
              <a:gd name="connsiteY34" fmla="*/ 1456487 h 14620281"/>
              <a:gd name="connsiteX35" fmla="*/ 4294626 w 11937626"/>
              <a:gd name="connsiteY35" fmla="*/ 1799387 h 14620281"/>
              <a:gd name="connsiteX36" fmla="*/ 4389876 w 11937626"/>
              <a:gd name="connsiteY36" fmla="*/ 1970837 h 14620281"/>
              <a:gd name="connsiteX37" fmla="*/ 4161276 w 11937626"/>
              <a:gd name="connsiteY37" fmla="*/ 2142287 h 14620281"/>
              <a:gd name="connsiteX38" fmla="*/ 3875526 w 11937626"/>
              <a:gd name="connsiteY38" fmla="*/ 2313737 h 14620281"/>
              <a:gd name="connsiteX39" fmla="*/ 3589776 w 11937626"/>
              <a:gd name="connsiteY39" fmla="*/ 2599487 h 14620281"/>
              <a:gd name="connsiteX40" fmla="*/ 3265926 w 11937626"/>
              <a:gd name="connsiteY40" fmla="*/ 2809037 h 14620281"/>
              <a:gd name="connsiteX41" fmla="*/ 2999226 w 11937626"/>
              <a:gd name="connsiteY41" fmla="*/ 2999537 h 14620281"/>
              <a:gd name="connsiteX42" fmla="*/ 2770626 w 11937626"/>
              <a:gd name="connsiteY42" fmla="*/ 3209087 h 14620281"/>
              <a:gd name="connsiteX43" fmla="*/ 2599176 w 11937626"/>
              <a:gd name="connsiteY43" fmla="*/ 3380537 h 14620281"/>
              <a:gd name="connsiteX44" fmla="*/ 2275326 w 11937626"/>
              <a:gd name="connsiteY44" fmla="*/ 3666287 h 14620281"/>
              <a:gd name="connsiteX45" fmla="*/ 2027676 w 11937626"/>
              <a:gd name="connsiteY45" fmla="*/ 3856787 h 14620281"/>
              <a:gd name="connsiteX46" fmla="*/ 2008626 w 11937626"/>
              <a:gd name="connsiteY46" fmla="*/ 4047287 h 14620281"/>
              <a:gd name="connsiteX47" fmla="*/ 1913376 w 11937626"/>
              <a:gd name="connsiteY47" fmla="*/ 4561637 h 14620281"/>
              <a:gd name="connsiteX48" fmla="*/ 1856226 w 11937626"/>
              <a:gd name="connsiteY48" fmla="*/ 5075987 h 14620281"/>
              <a:gd name="connsiteX49" fmla="*/ 1837176 w 11937626"/>
              <a:gd name="connsiteY49" fmla="*/ 5590337 h 14620281"/>
              <a:gd name="connsiteX50" fmla="*/ 1780026 w 11937626"/>
              <a:gd name="connsiteY50" fmla="*/ 6390437 h 14620281"/>
              <a:gd name="connsiteX51" fmla="*/ 1760976 w 11937626"/>
              <a:gd name="connsiteY51" fmla="*/ 6961937 h 14620281"/>
              <a:gd name="connsiteX52" fmla="*/ 1703826 w 11937626"/>
              <a:gd name="connsiteY52" fmla="*/ 7571537 h 14620281"/>
              <a:gd name="connsiteX53" fmla="*/ 1646676 w 11937626"/>
              <a:gd name="connsiteY53" fmla="*/ 8295437 h 14620281"/>
              <a:gd name="connsiteX54" fmla="*/ 1646676 w 11937626"/>
              <a:gd name="connsiteY54" fmla="*/ 8752637 h 14620281"/>
              <a:gd name="connsiteX55" fmla="*/ 1722876 w 11937626"/>
              <a:gd name="connsiteY55" fmla="*/ 8905037 h 14620281"/>
              <a:gd name="connsiteX56" fmla="*/ 1856226 w 11937626"/>
              <a:gd name="connsiteY56" fmla="*/ 9095537 h 14620281"/>
              <a:gd name="connsiteX57" fmla="*/ 1913376 w 11937626"/>
              <a:gd name="connsiteY57" fmla="*/ 9209837 h 14620281"/>
              <a:gd name="connsiteX58" fmla="*/ 1818126 w 11937626"/>
              <a:gd name="connsiteY58" fmla="*/ 9400337 h 14620281"/>
              <a:gd name="connsiteX59" fmla="*/ 1665726 w 11937626"/>
              <a:gd name="connsiteY59" fmla="*/ 9667037 h 14620281"/>
              <a:gd name="connsiteX60" fmla="*/ 1627626 w 11937626"/>
              <a:gd name="connsiteY60" fmla="*/ 9876587 h 14620281"/>
              <a:gd name="connsiteX61" fmla="*/ 1608576 w 11937626"/>
              <a:gd name="connsiteY61" fmla="*/ 10105187 h 14620281"/>
              <a:gd name="connsiteX62" fmla="*/ 1437126 w 11937626"/>
              <a:gd name="connsiteY62" fmla="*/ 10467137 h 14620281"/>
              <a:gd name="connsiteX63" fmla="*/ 1379976 w 11937626"/>
              <a:gd name="connsiteY63" fmla="*/ 10752887 h 14620281"/>
              <a:gd name="connsiteX64" fmla="*/ 1303776 w 11937626"/>
              <a:gd name="connsiteY64" fmla="*/ 11076737 h 14620281"/>
              <a:gd name="connsiteX65" fmla="*/ 1227576 w 11937626"/>
              <a:gd name="connsiteY65" fmla="*/ 11324387 h 14620281"/>
              <a:gd name="connsiteX66" fmla="*/ 1189476 w 11937626"/>
              <a:gd name="connsiteY66" fmla="*/ 11572037 h 14620281"/>
              <a:gd name="connsiteX67" fmla="*/ 1151376 w 11937626"/>
              <a:gd name="connsiteY67" fmla="*/ 11762537 h 14620281"/>
              <a:gd name="connsiteX68" fmla="*/ 1151376 w 11937626"/>
              <a:gd name="connsiteY68" fmla="*/ 12143537 h 14620281"/>
              <a:gd name="connsiteX69" fmla="*/ 1170426 w 11937626"/>
              <a:gd name="connsiteY69" fmla="*/ 12219737 h 14620281"/>
              <a:gd name="connsiteX70" fmla="*/ 1227576 w 11937626"/>
              <a:gd name="connsiteY70" fmla="*/ 12353087 h 14620281"/>
              <a:gd name="connsiteX71" fmla="*/ 1170426 w 11937626"/>
              <a:gd name="connsiteY71" fmla="*/ 12429287 h 14620281"/>
              <a:gd name="connsiteX72" fmla="*/ 960876 w 11937626"/>
              <a:gd name="connsiteY72" fmla="*/ 12543587 h 14620281"/>
              <a:gd name="connsiteX73" fmla="*/ 637026 w 11937626"/>
              <a:gd name="connsiteY73" fmla="*/ 12810287 h 14620281"/>
              <a:gd name="connsiteX74" fmla="*/ 427476 w 11937626"/>
              <a:gd name="connsiteY74" fmla="*/ 12943637 h 14620281"/>
              <a:gd name="connsiteX75" fmla="*/ 198876 w 11937626"/>
              <a:gd name="connsiteY75" fmla="*/ 13019837 h 14620281"/>
              <a:gd name="connsiteX76" fmla="*/ 65526 w 11937626"/>
              <a:gd name="connsiteY76" fmla="*/ 13038887 h 14620281"/>
              <a:gd name="connsiteX77" fmla="*/ 8376 w 11937626"/>
              <a:gd name="connsiteY77" fmla="*/ 13057937 h 14620281"/>
              <a:gd name="connsiteX78" fmla="*/ 8376 w 11937626"/>
              <a:gd name="connsiteY78" fmla="*/ 13172237 h 14620281"/>
              <a:gd name="connsiteX79" fmla="*/ 84576 w 11937626"/>
              <a:gd name="connsiteY79" fmla="*/ 13324637 h 14620281"/>
              <a:gd name="connsiteX80" fmla="*/ 351276 w 11937626"/>
              <a:gd name="connsiteY80" fmla="*/ 13515137 h 14620281"/>
              <a:gd name="connsiteX81" fmla="*/ 541776 w 11937626"/>
              <a:gd name="connsiteY81" fmla="*/ 13629437 h 14620281"/>
              <a:gd name="connsiteX82" fmla="*/ 732276 w 11937626"/>
              <a:gd name="connsiteY82" fmla="*/ 13743737 h 14620281"/>
              <a:gd name="connsiteX83" fmla="*/ 941826 w 11937626"/>
              <a:gd name="connsiteY83" fmla="*/ 13858037 h 14620281"/>
              <a:gd name="connsiteX84" fmla="*/ 1208526 w 11937626"/>
              <a:gd name="connsiteY84" fmla="*/ 13991387 h 14620281"/>
              <a:gd name="connsiteX85" fmla="*/ 1456176 w 11937626"/>
              <a:gd name="connsiteY85" fmla="*/ 14105687 h 14620281"/>
              <a:gd name="connsiteX86" fmla="*/ 1722876 w 11937626"/>
              <a:gd name="connsiteY86" fmla="*/ 14239037 h 14620281"/>
              <a:gd name="connsiteX87" fmla="*/ 1989576 w 11937626"/>
              <a:gd name="connsiteY87" fmla="*/ 14315237 h 14620281"/>
              <a:gd name="connsiteX88" fmla="*/ 2370576 w 11937626"/>
              <a:gd name="connsiteY88" fmla="*/ 14372387 h 14620281"/>
              <a:gd name="connsiteX89" fmla="*/ 2903976 w 11937626"/>
              <a:gd name="connsiteY89" fmla="*/ 14448587 h 14620281"/>
              <a:gd name="connsiteX90" fmla="*/ 3894576 w 11937626"/>
              <a:gd name="connsiteY90" fmla="*/ 14429537 h 14620281"/>
              <a:gd name="connsiteX91" fmla="*/ 4580376 w 11937626"/>
              <a:gd name="connsiteY91" fmla="*/ 14429537 h 14620281"/>
              <a:gd name="connsiteX92" fmla="*/ 5380476 w 11937626"/>
              <a:gd name="connsiteY92" fmla="*/ 14467637 h 14620281"/>
              <a:gd name="connsiteX93" fmla="*/ 6028176 w 11937626"/>
              <a:gd name="connsiteY93" fmla="*/ 14467637 h 14620281"/>
              <a:gd name="connsiteX94" fmla="*/ 6771126 w 11937626"/>
              <a:gd name="connsiteY94" fmla="*/ 14524787 h 14620281"/>
              <a:gd name="connsiteX95" fmla="*/ 7971276 w 11937626"/>
              <a:gd name="connsiteY95" fmla="*/ 14562887 h 14620281"/>
              <a:gd name="connsiteX96" fmla="*/ 8866626 w 11937626"/>
              <a:gd name="connsiteY96" fmla="*/ 14620037 h 14620281"/>
              <a:gd name="connsiteX97" fmla="*/ 9495276 w 11937626"/>
              <a:gd name="connsiteY97" fmla="*/ 14581937 h 14620281"/>
              <a:gd name="connsiteX98" fmla="*/ 9933426 w 11937626"/>
              <a:gd name="connsiteY98" fmla="*/ 14543837 h 14620281"/>
              <a:gd name="connsiteX99" fmla="*/ 10390626 w 11937626"/>
              <a:gd name="connsiteY99" fmla="*/ 14486687 h 14620281"/>
              <a:gd name="connsiteX100" fmla="*/ 10600176 w 11937626"/>
              <a:gd name="connsiteY100" fmla="*/ 14391437 h 14620281"/>
              <a:gd name="connsiteX101" fmla="*/ 10866876 w 11937626"/>
              <a:gd name="connsiteY101" fmla="*/ 14334287 h 14620281"/>
              <a:gd name="connsiteX102" fmla="*/ 11228826 w 11937626"/>
              <a:gd name="connsiteY102" fmla="*/ 14219987 h 14620281"/>
              <a:gd name="connsiteX103" fmla="*/ 11419326 w 11937626"/>
              <a:gd name="connsiteY103" fmla="*/ 14162837 h 14620281"/>
              <a:gd name="connsiteX104" fmla="*/ 11686026 w 11937626"/>
              <a:gd name="connsiteY104" fmla="*/ 14124737 h 14620281"/>
              <a:gd name="connsiteX105" fmla="*/ 11914626 w 11937626"/>
              <a:gd name="connsiteY105" fmla="*/ 14067587 h 14620281"/>
              <a:gd name="connsiteX106" fmla="*/ 11914626 w 11937626"/>
              <a:gd name="connsiteY106" fmla="*/ 13991387 h 14620281"/>
              <a:gd name="connsiteX107" fmla="*/ 11781276 w 11937626"/>
              <a:gd name="connsiteY107" fmla="*/ 13858037 h 14620281"/>
              <a:gd name="connsiteX108" fmla="*/ 11324076 w 11937626"/>
              <a:gd name="connsiteY108" fmla="*/ 13610387 h 14620281"/>
              <a:gd name="connsiteX109" fmla="*/ 11114526 w 11937626"/>
              <a:gd name="connsiteY109" fmla="*/ 13553237 h 14620281"/>
              <a:gd name="connsiteX110" fmla="*/ 10866876 w 11937626"/>
              <a:gd name="connsiteY110" fmla="*/ 13419887 h 14620281"/>
              <a:gd name="connsiteX111" fmla="*/ 10676376 w 11937626"/>
              <a:gd name="connsiteY111" fmla="*/ 13324637 h 14620281"/>
              <a:gd name="connsiteX112" fmla="*/ 10619226 w 11937626"/>
              <a:gd name="connsiteY112" fmla="*/ 13229387 h 14620281"/>
              <a:gd name="connsiteX113" fmla="*/ 10600176 w 11937626"/>
              <a:gd name="connsiteY113" fmla="*/ 13076987 h 14620281"/>
              <a:gd name="connsiteX114" fmla="*/ 10543026 w 11937626"/>
              <a:gd name="connsiteY114" fmla="*/ 12867437 h 14620281"/>
              <a:gd name="connsiteX115" fmla="*/ 10428726 w 11937626"/>
              <a:gd name="connsiteY115" fmla="*/ 12695987 h 14620281"/>
              <a:gd name="connsiteX116" fmla="*/ 10352526 w 11937626"/>
              <a:gd name="connsiteY116" fmla="*/ 12600737 h 14620281"/>
              <a:gd name="connsiteX117" fmla="*/ 10314426 w 11937626"/>
              <a:gd name="connsiteY117" fmla="*/ 12429287 h 14620281"/>
              <a:gd name="connsiteX118" fmla="*/ 10219176 w 11937626"/>
              <a:gd name="connsiteY118" fmla="*/ 12314987 h 14620281"/>
              <a:gd name="connsiteX119" fmla="*/ 10257276 w 11937626"/>
              <a:gd name="connsiteY119" fmla="*/ 12067337 h 14620281"/>
              <a:gd name="connsiteX120" fmla="*/ 10238226 w 11937626"/>
              <a:gd name="connsiteY120" fmla="*/ 11743487 h 14620281"/>
              <a:gd name="connsiteX121" fmla="*/ 10200126 w 11937626"/>
              <a:gd name="connsiteY121" fmla="*/ 11438687 h 14620281"/>
              <a:gd name="connsiteX122" fmla="*/ 10200126 w 11937626"/>
              <a:gd name="connsiteY122" fmla="*/ 10981487 h 14620281"/>
              <a:gd name="connsiteX123" fmla="*/ 10085826 w 11937626"/>
              <a:gd name="connsiteY123" fmla="*/ 10638587 h 14620281"/>
              <a:gd name="connsiteX124" fmla="*/ 10028676 w 11937626"/>
              <a:gd name="connsiteY124" fmla="*/ 10162337 h 14620281"/>
              <a:gd name="connsiteX125" fmla="*/ 9952476 w 11937626"/>
              <a:gd name="connsiteY125" fmla="*/ 9895637 h 14620281"/>
              <a:gd name="connsiteX126" fmla="*/ 9895326 w 11937626"/>
              <a:gd name="connsiteY126" fmla="*/ 9590837 h 14620281"/>
              <a:gd name="connsiteX127" fmla="*/ 9819126 w 11937626"/>
              <a:gd name="connsiteY127" fmla="*/ 9286037 h 14620281"/>
              <a:gd name="connsiteX128" fmla="*/ 9723876 w 11937626"/>
              <a:gd name="connsiteY128" fmla="*/ 9076487 h 14620281"/>
              <a:gd name="connsiteX129" fmla="*/ 9704826 w 11937626"/>
              <a:gd name="connsiteY129" fmla="*/ 8924087 h 14620281"/>
              <a:gd name="connsiteX130" fmla="*/ 9666726 w 11937626"/>
              <a:gd name="connsiteY130" fmla="*/ 8790737 h 14620281"/>
              <a:gd name="connsiteX131" fmla="*/ 9609576 w 11937626"/>
              <a:gd name="connsiteY131" fmla="*/ 8619287 h 14620281"/>
              <a:gd name="connsiteX132" fmla="*/ 9552426 w 11937626"/>
              <a:gd name="connsiteY132" fmla="*/ 8504987 h 14620281"/>
              <a:gd name="connsiteX133" fmla="*/ 9609576 w 11937626"/>
              <a:gd name="connsiteY133" fmla="*/ 8333537 h 14620281"/>
              <a:gd name="connsiteX134" fmla="*/ 9685776 w 11937626"/>
              <a:gd name="connsiteY134" fmla="*/ 8143037 h 14620281"/>
              <a:gd name="connsiteX135" fmla="*/ 9723876 w 11937626"/>
              <a:gd name="connsiteY135" fmla="*/ 7971587 h 14620281"/>
              <a:gd name="connsiteX136" fmla="*/ 9742926 w 11937626"/>
              <a:gd name="connsiteY136" fmla="*/ 7628687 h 14620281"/>
              <a:gd name="connsiteX137" fmla="*/ 9723876 w 11937626"/>
              <a:gd name="connsiteY137" fmla="*/ 7381037 h 14620281"/>
              <a:gd name="connsiteX138" fmla="*/ 9723876 w 11937626"/>
              <a:gd name="connsiteY138" fmla="*/ 7057187 h 14620281"/>
              <a:gd name="connsiteX139" fmla="*/ 9723876 w 11937626"/>
              <a:gd name="connsiteY139" fmla="*/ 6771437 h 14620281"/>
              <a:gd name="connsiteX140" fmla="*/ 9761976 w 11937626"/>
              <a:gd name="connsiteY140" fmla="*/ 6485687 h 14620281"/>
              <a:gd name="connsiteX141" fmla="*/ 9819126 w 11937626"/>
              <a:gd name="connsiteY141" fmla="*/ 6199937 h 14620281"/>
              <a:gd name="connsiteX142" fmla="*/ 9819126 w 11937626"/>
              <a:gd name="connsiteY142" fmla="*/ 5857037 h 14620281"/>
              <a:gd name="connsiteX143" fmla="*/ 9819126 w 11937626"/>
              <a:gd name="connsiteY143" fmla="*/ 5323637 h 14620281"/>
              <a:gd name="connsiteX144" fmla="*/ 9800076 w 11937626"/>
              <a:gd name="connsiteY144" fmla="*/ 4961687 h 14620281"/>
              <a:gd name="connsiteX145" fmla="*/ 9761976 w 11937626"/>
              <a:gd name="connsiteY145" fmla="*/ 4561637 h 14620281"/>
              <a:gd name="connsiteX146" fmla="*/ 9666726 w 11937626"/>
              <a:gd name="connsiteY146" fmla="*/ 4237787 h 14620281"/>
              <a:gd name="connsiteX147" fmla="*/ 9476226 w 11937626"/>
              <a:gd name="connsiteY147" fmla="*/ 3913937 h 14620281"/>
              <a:gd name="connsiteX148" fmla="*/ 9304776 w 11937626"/>
              <a:gd name="connsiteY148" fmla="*/ 3742487 h 14620281"/>
              <a:gd name="connsiteX149" fmla="*/ 9095226 w 11937626"/>
              <a:gd name="connsiteY149" fmla="*/ 3494837 h 14620281"/>
              <a:gd name="connsiteX150" fmla="*/ 8923776 w 11937626"/>
              <a:gd name="connsiteY150" fmla="*/ 3323387 h 14620281"/>
              <a:gd name="connsiteX151" fmla="*/ 8657076 w 11937626"/>
              <a:gd name="connsiteY151" fmla="*/ 3113837 h 14620281"/>
              <a:gd name="connsiteX152" fmla="*/ 8428476 w 11937626"/>
              <a:gd name="connsiteY152" fmla="*/ 2961437 h 14620281"/>
              <a:gd name="connsiteX153" fmla="*/ 8047476 w 11937626"/>
              <a:gd name="connsiteY153" fmla="*/ 2694737 h 14620281"/>
              <a:gd name="connsiteX154" fmla="*/ 7818876 w 11937626"/>
              <a:gd name="connsiteY154" fmla="*/ 2523287 h 14620281"/>
              <a:gd name="connsiteX155" fmla="*/ 7495026 w 11937626"/>
              <a:gd name="connsiteY155" fmla="*/ 2408987 h 14620281"/>
              <a:gd name="connsiteX156" fmla="*/ 7228326 w 11937626"/>
              <a:gd name="connsiteY156" fmla="*/ 2313737 h 14620281"/>
              <a:gd name="connsiteX157" fmla="*/ 6771126 w 11937626"/>
              <a:gd name="connsiteY157" fmla="*/ 2104187 h 14620281"/>
              <a:gd name="connsiteX158" fmla="*/ 6371076 w 11937626"/>
              <a:gd name="connsiteY158" fmla="*/ 2008937 h 14620281"/>
              <a:gd name="connsiteX159" fmla="*/ 6123426 w 11937626"/>
              <a:gd name="connsiteY159" fmla="*/ 1932737 h 14620281"/>
              <a:gd name="connsiteX160" fmla="*/ 5856726 w 11937626"/>
              <a:gd name="connsiteY160" fmla="*/ 1875587 h 146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937626" h="14620281">
                <a:moveTo>
                  <a:pt x="5856726" y="1875587"/>
                </a:moveTo>
                <a:cubicBezTo>
                  <a:pt x="5929751" y="1808912"/>
                  <a:pt x="6374251" y="1637462"/>
                  <a:pt x="6561576" y="1532687"/>
                </a:cubicBezTo>
                <a:cubicBezTo>
                  <a:pt x="6748901" y="1427912"/>
                  <a:pt x="6891776" y="1342187"/>
                  <a:pt x="6980676" y="1246937"/>
                </a:cubicBezTo>
                <a:cubicBezTo>
                  <a:pt x="7069576" y="1151687"/>
                  <a:pt x="7094976" y="1037387"/>
                  <a:pt x="7094976" y="961187"/>
                </a:cubicBezTo>
                <a:cubicBezTo>
                  <a:pt x="7094976" y="884987"/>
                  <a:pt x="7047351" y="834187"/>
                  <a:pt x="6980676" y="789737"/>
                </a:cubicBezTo>
                <a:cubicBezTo>
                  <a:pt x="6914001" y="745287"/>
                  <a:pt x="6774301" y="732587"/>
                  <a:pt x="6694926" y="694487"/>
                </a:cubicBezTo>
                <a:cubicBezTo>
                  <a:pt x="6615551" y="656387"/>
                  <a:pt x="6561576" y="589712"/>
                  <a:pt x="6504426" y="561137"/>
                </a:cubicBezTo>
                <a:cubicBezTo>
                  <a:pt x="6447276" y="532562"/>
                  <a:pt x="6390126" y="529387"/>
                  <a:pt x="6352026" y="523037"/>
                </a:cubicBezTo>
                <a:cubicBezTo>
                  <a:pt x="6313926" y="516687"/>
                  <a:pt x="6279001" y="557962"/>
                  <a:pt x="6275826" y="523037"/>
                </a:cubicBezTo>
                <a:cubicBezTo>
                  <a:pt x="6272651" y="488112"/>
                  <a:pt x="6320276" y="380162"/>
                  <a:pt x="6332976" y="313487"/>
                </a:cubicBezTo>
                <a:cubicBezTo>
                  <a:pt x="6345676" y="246812"/>
                  <a:pt x="6364726" y="167437"/>
                  <a:pt x="6352026" y="122987"/>
                </a:cubicBezTo>
                <a:cubicBezTo>
                  <a:pt x="6339326" y="78537"/>
                  <a:pt x="6298051" y="49962"/>
                  <a:pt x="6256776" y="46787"/>
                </a:cubicBezTo>
                <a:cubicBezTo>
                  <a:pt x="6215501" y="43612"/>
                  <a:pt x="6132951" y="78537"/>
                  <a:pt x="6104376" y="103937"/>
                </a:cubicBezTo>
                <a:cubicBezTo>
                  <a:pt x="6075801" y="129337"/>
                  <a:pt x="6120251" y="199187"/>
                  <a:pt x="6085326" y="199187"/>
                </a:cubicBezTo>
                <a:cubicBezTo>
                  <a:pt x="6050401" y="199187"/>
                  <a:pt x="5961501" y="135687"/>
                  <a:pt x="5894826" y="103937"/>
                </a:cubicBezTo>
                <a:cubicBezTo>
                  <a:pt x="5828151" y="72187"/>
                  <a:pt x="5777351" y="24562"/>
                  <a:pt x="5685276" y="8687"/>
                </a:cubicBezTo>
                <a:cubicBezTo>
                  <a:pt x="5593201" y="-7188"/>
                  <a:pt x="5434451" y="2337"/>
                  <a:pt x="5342376" y="8687"/>
                </a:cubicBezTo>
                <a:cubicBezTo>
                  <a:pt x="5250301" y="15037"/>
                  <a:pt x="5193151" y="27737"/>
                  <a:pt x="5132826" y="46787"/>
                </a:cubicBezTo>
                <a:cubicBezTo>
                  <a:pt x="5072501" y="65837"/>
                  <a:pt x="5028051" y="126162"/>
                  <a:pt x="4980426" y="122987"/>
                </a:cubicBezTo>
                <a:cubicBezTo>
                  <a:pt x="4932801" y="119812"/>
                  <a:pt x="4897876" y="43612"/>
                  <a:pt x="4847076" y="27737"/>
                </a:cubicBezTo>
                <a:cubicBezTo>
                  <a:pt x="4796276" y="11862"/>
                  <a:pt x="4735951" y="11862"/>
                  <a:pt x="4675626" y="27737"/>
                </a:cubicBezTo>
                <a:cubicBezTo>
                  <a:pt x="4615301" y="43612"/>
                  <a:pt x="4485126" y="122987"/>
                  <a:pt x="4485126" y="122987"/>
                </a:cubicBezTo>
                <a:cubicBezTo>
                  <a:pt x="4427976" y="151562"/>
                  <a:pt x="4418451" y="192837"/>
                  <a:pt x="4332726" y="199187"/>
                </a:cubicBezTo>
                <a:cubicBezTo>
                  <a:pt x="4247001" y="205537"/>
                  <a:pt x="4046976" y="148387"/>
                  <a:pt x="3970776" y="161087"/>
                </a:cubicBezTo>
                <a:cubicBezTo>
                  <a:pt x="3894576" y="173787"/>
                  <a:pt x="3910451" y="259512"/>
                  <a:pt x="3875526" y="275387"/>
                </a:cubicBezTo>
                <a:cubicBezTo>
                  <a:pt x="3840601" y="291262"/>
                  <a:pt x="3805676" y="265862"/>
                  <a:pt x="3761226" y="256337"/>
                </a:cubicBezTo>
                <a:cubicBezTo>
                  <a:pt x="3716776" y="246812"/>
                  <a:pt x="3640576" y="234112"/>
                  <a:pt x="3608826" y="218237"/>
                </a:cubicBezTo>
                <a:cubicBezTo>
                  <a:pt x="3577076" y="202362"/>
                  <a:pt x="3599301" y="164262"/>
                  <a:pt x="3570726" y="161087"/>
                </a:cubicBezTo>
                <a:cubicBezTo>
                  <a:pt x="3542151" y="157912"/>
                  <a:pt x="3475476" y="183312"/>
                  <a:pt x="3437376" y="199187"/>
                </a:cubicBezTo>
                <a:cubicBezTo>
                  <a:pt x="3399276" y="215062"/>
                  <a:pt x="3348476" y="215062"/>
                  <a:pt x="3342126" y="256337"/>
                </a:cubicBezTo>
                <a:cubicBezTo>
                  <a:pt x="3335776" y="297612"/>
                  <a:pt x="3373876" y="389687"/>
                  <a:pt x="3399276" y="446837"/>
                </a:cubicBezTo>
                <a:cubicBezTo>
                  <a:pt x="3424676" y="503987"/>
                  <a:pt x="3440551" y="526212"/>
                  <a:pt x="3494526" y="599237"/>
                </a:cubicBezTo>
                <a:cubicBezTo>
                  <a:pt x="3548501" y="672262"/>
                  <a:pt x="3653276" y="789737"/>
                  <a:pt x="3723126" y="884987"/>
                </a:cubicBezTo>
                <a:cubicBezTo>
                  <a:pt x="3792976" y="980237"/>
                  <a:pt x="3837426" y="1075487"/>
                  <a:pt x="3913626" y="1170737"/>
                </a:cubicBezTo>
                <a:cubicBezTo>
                  <a:pt x="3989826" y="1265987"/>
                  <a:pt x="4116826" y="1351712"/>
                  <a:pt x="4180326" y="1456487"/>
                </a:cubicBezTo>
                <a:cubicBezTo>
                  <a:pt x="4243826" y="1561262"/>
                  <a:pt x="4259701" y="1713662"/>
                  <a:pt x="4294626" y="1799387"/>
                </a:cubicBezTo>
                <a:cubicBezTo>
                  <a:pt x="4329551" y="1885112"/>
                  <a:pt x="4412101" y="1913687"/>
                  <a:pt x="4389876" y="1970837"/>
                </a:cubicBezTo>
                <a:cubicBezTo>
                  <a:pt x="4367651" y="2027987"/>
                  <a:pt x="4247001" y="2085137"/>
                  <a:pt x="4161276" y="2142287"/>
                </a:cubicBezTo>
                <a:cubicBezTo>
                  <a:pt x="4075551" y="2199437"/>
                  <a:pt x="3970776" y="2237537"/>
                  <a:pt x="3875526" y="2313737"/>
                </a:cubicBezTo>
                <a:cubicBezTo>
                  <a:pt x="3780276" y="2389937"/>
                  <a:pt x="3691376" y="2516937"/>
                  <a:pt x="3589776" y="2599487"/>
                </a:cubicBezTo>
                <a:cubicBezTo>
                  <a:pt x="3488176" y="2682037"/>
                  <a:pt x="3364351" y="2742362"/>
                  <a:pt x="3265926" y="2809037"/>
                </a:cubicBezTo>
                <a:cubicBezTo>
                  <a:pt x="3167501" y="2875712"/>
                  <a:pt x="3081776" y="2932862"/>
                  <a:pt x="2999226" y="2999537"/>
                </a:cubicBezTo>
                <a:cubicBezTo>
                  <a:pt x="2916676" y="3066212"/>
                  <a:pt x="2837301" y="3145587"/>
                  <a:pt x="2770626" y="3209087"/>
                </a:cubicBezTo>
                <a:cubicBezTo>
                  <a:pt x="2703951" y="3272587"/>
                  <a:pt x="2681726" y="3304337"/>
                  <a:pt x="2599176" y="3380537"/>
                </a:cubicBezTo>
                <a:cubicBezTo>
                  <a:pt x="2516626" y="3456737"/>
                  <a:pt x="2370576" y="3586912"/>
                  <a:pt x="2275326" y="3666287"/>
                </a:cubicBezTo>
                <a:cubicBezTo>
                  <a:pt x="2180076" y="3745662"/>
                  <a:pt x="2072126" y="3793287"/>
                  <a:pt x="2027676" y="3856787"/>
                </a:cubicBezTo>
                <a:cubicBezTo>
                  <a:pt x="1983226" y="3920287"/>
                  <a:pt x="2027676" y="3929812"/>
                  <a:pt x="2008626" y="4047287"/>
                </a:cubicBezTo>
                <a:cubicBezTo>
                  <a:pt x="1989576" y="4164762"/>
                  <a:pt x="1938776" y="4390187"/>
                  <a:pt x="1913376" y="4561637"/>
                </a:cubicBezTo>
                <a:cubicBezTo>
                  <a:pt x="1887976" y="4733087"/>
                  <a:pt x="1868926" y="4904537"/>
                  <a:pt x="1856226" y="5075987"/>
                </a:cubicBezTo>
                <a:cubicBezTo>
                  <a:pt x="1843526" y="5247437"/>
                  <a:pt x="1849876" y="5371262"/>
                  <a:pt x="1837176" y="5590337"/>
                </a:cubicBezTo>
                <a:cubicBezTo>
                  <a:pt x="1824476" y="5809412"/>
                  <a:pt x="1792726" y="6161837"/>
                  <a:pt x="1780026" y="6390437"/>
                </a:cubicBezTo>
                <a:cubicBezTo>
                  <a:pt x="1767326" y="6619037"/>
                  <a:pt x="1773676" y="6765087"/>
                  <a:pt x="1760976" y="6961937"/>
                </a:cubicBezTo>
                <a:cubicBezTo>
                  <a:pt x="1748276" y="7158787"/>
                  <a:pt x="1722876" y="7349287"/>
                  <a:pt x="1703826" y="7571537"/>
                </a:cubicBezTo>
                <a:cubicBezTo>
                  <a:pt x="1684776" y="7793787"/>
                  <a:pt x="1656201" y="8098587"/>
                  <a:pt x="1646676" y="8295437"/>
                </a:cubicBezTo>
                <a:cubicBezTo>
                  <a:pt x="1637151" y="8492287"/>
                  <a:pt x="1633976" y="8651037"/>
                  <a:pt x="1646676" y="8752637"/>
                </a:cubicBezTo>
                <a:cubicBezTo>
                  <a:pt x="1659376" y="8854237"/>
                  <a:pt x="1687951" y="8847887"/>
                  <a:pt x="1722876" y="8905037"/>
                </a:cubicBezTo>
                <a:cubicBezTo>
                  <a:pt x="1757801" y="8962187"/>
                  <a:pt x="1824476" y="9044737"/>
                  <a:pt x="1856226" y="9095537"/>
                </a:cubicBezTo>
                <a:cubicBezTo>
                  <a:pt x="1887976" y="9146337"/>
                  <a:pt x="1919726" y="9159037"/>
                  <a:pt x="1913376" y="9209837"/>
                </a:cubicBezTo>
                <a:cubicBezTo>
                  <a:pt x="1907026" y="9260637"/>
                  <a:pt x="1859401" y="9324137"/>
                  <a:pt x="1818126" y="9400337"/>
                </a:cubicBezTo>
                <a:cubicBezTo>
                  <a:pt x="1776851" y="9476537"/>
                  <a:pt x="1697476" y="9587662"/>
                  <a:pt x="1665726" y="9667037"/>
                </a:cubicBezTo>
                <a:cubicBezTo>
                  <a:pt x="1633976" y="9746412"/>
                  <a:pt x="1637151" y="9803562"/>
                  <a:pt x="1627626" y="9876587"/>
                </a:cubicBezTo>
                <a:cubicBezTo>
                  <a:pt x="1618101" y="9949612"/>
                  <a:pt x="1640326" y="10006762"/>
                  <a:pt x="1608576" y="10105187"/>
                </a:cubicBezTo>
                <a:cubicBezTo>
                  <a:pt x="1576826" y="10203612"/>
                  <a:pt x="1475226" y="10359187"/>
                  <a:pt x="1437126" y="10467137"/>
                </a:cubicBezTo>
                <a:cubicBezTo>
                  <a:pt x="1399026" y="10575087"/>
                  <a:pt x="1402201" y="10651287"/>
                  <a:pt x="1379976" y="10752887"/>
                </a:cubicBezTo>
                <a:cubicBezTo>
                  <a:pt x="1357751" y="10854487"/>
                  <a:pt x="1329176" y="10981487"/>
                  <a:pt x="1303776" y="11076737"/>
                </a:cubicBezTo>
                <a:cubicBezTo>
                  <a:pt x="1278376" y="11171987"/>
                  <a:pt x="1246626" y="11241837"/>
                  <a:pt x="1227576" y="11324387"/>
                </a:cubicBezTo>
                <a:cubicBezTo>
                  <a:pt x="1208526" y="11406937"/>
                  <a:pt x="1202176" y="11499012"/>
                  <a:pt x="1189476" y="11572037"/>
                </a:cubicBezTo>
                <a:cubicBezTo>
                  <a:pt x="1176776" y="11645062"/>
                  <a:pt x="1157726" y="11667287"/>
                  <a:pt x="1151376" y="11762537"/>
                </a:cubicBezTo>
                <a:cubicBezTo>
                  <a:pt x="1145026" y="11857787"/>
                  <a:pt x="1148201" y="12067337"/>
                  <a:pt x="1151376" y="12143537"/>
                </a:cubicBezTo>
                <a:cubicBezTo>
                  <a:pt x="1154551" y="12219737"/>
                  <a:pt x="1157726" y="12184812"/>
                  <a:pt x="1170426" y="12219737"/>
                </a:cubicBezTo>
                <a:cubicBezTo>
                  <a:pt x="1183126" y="12254662"/>
                  <a:pt x="1227576" y="12318162"/>
                  <a:pt x="1227576" y="12353087"/>
                </a:cubicBezTo>
                <a:cubicBezTo>
                  <a:pt x="1227576" y="12388012"/>
                  <a:pt x="1214876" y="12397537"/>
                  <a:pt x="1170426" y="12429287"/>
                </a:cubicBezTo>
                <a:cubicBezTo>
                  <a:pt x="1125976" y="12461037"/>
                  <a:pt x="1049776" y="12480087"/>
                  <a:pt x="960876" y="12543587"/>
                </a:cubicBezTo>
                <a:cubicBezTo>
                  <a:pt x="871976" y="12607087"/>
                  <a:pt x="725926" y="12743612"/>
                  <a:pt x="637026" y="12810287"/>
                </a:cubicBezTo>
                <a:cubicBezTo>
                  <a:pt x="548126" y="12876962"/>
                  <a:pt x="500501" y="12908712"/>
                  <a:pt x="427476" y="12943637"/>
                </a:cubicBezTo>
                <a:cubicBezTo>
                  <a:pt x="354451" y="12978562"/>
                  <a:pt x="259201" y="13003962"/>
                  <a:pt x="198876" y="13019837"/>
                </a:cubicBezTo>
                <a:cubicBezTo>
                  <a:pt x="138551" y="13035712"/>
                  <a:pt x="97276" y="13032537"/>
                  <a:pt x="65526" y="13038887"/>
                </a:cubicBezTo>
                <a:cubicBezTo>
                  <a:pt x="33776" y="13045237"/>
                  <a:pt x="17901" y="13035712"/>
                  <a:pt x="8376" y="13057937"/>
                </a:cubicBezTo>
                <a:cubicBezTo>
                  <a:pt x="-1149" y="13080162"/>
                  <a:pt x="-4324" y="13127787"/>
                  <a:pt x="8376" y="13172237"/>
                </a:cubicBezTo>
                <a:cubicBezTo>
                  <a:pt x="21076" y="13216687"/>
                  <a:pt x="27426" y="13267487"/>
                  <a:pt x="84576" y="13324637"/>
                </a:cubicBezTo>
                <a:cubicBezTo>
                  <a:pt x="141726" y="13381787"/>
                  <a:pt x="275076" y="13464337"/>
                  <a:pt x="351276" y="13515137"/>
                </a:cubicBezTo>
                <a:cubicBezTo>
                  <a:pt x="427476" y="13565937"/>
                  <a:pt x="541776" y="13629437"/>
                  <a:pt x="541776" y="13629437"/>
                </a:cubicBezTo>
                <a:cubicBezTo>
                  <a:pt x="605276" y="13667537"/>
                  <a:pt x="665601" y="13705637"/>
                  <a:pt x="732276" y="13743737"/>
                </a:cubicBezTo>
                <a:cubicBezTo>
                  <a:pt x="798951" y="13781837"/>
                  <a:pt x="862451" y="13816762"/>
                  <a:pt x="941826" y="13858037"/>
                </a:cubicBezTo>
                <a:cubicBezTo>
                  <a:pt x="1021201" y="13899312"/>
                  <a:pt x="1122801" y="13950112"/>
                  <a:pt x="1208526" y="13991387"/>
                </a:cubicBezTo>
                <a:cubicBezTo>
                  <a:pt x="1294251" y="14032662"/>
                  <a:pt x="1370451" y="14064412"/>
                  <a:pt x="1456176" y="14105687"/>
                </a:cubicBezTo>
                <a:cubicBezTo>
                  <a:pt x="1541901" y="14146962"/>
                  <a:pt x="1633976" y="14204112"/>
                  <a:pt x="1722876" y="14239037"/>
                </a:cubicBezTo>
                <a:cubicBezTo>
                  <a:pt x="1811776" y="14273962"/>
                  <a:pt x="1881626" y="14293012"/>
                  <a:pt x="1989576" y="14315237"/>
                </a:cubicBezTo>
                <a:cubicBezTo>
                  <a:pt x="2097526" y="14337462"/>
                  <a:pt x="2370576" y="14372387"/>
                  <a:pt x="2370576" y="14372387"/>
                </a:cubicBezTo>
                <a:cubicBezTo>
                  <a:pt x="2522976" y="14394612"/>
                  <a:pt x="2649976" y="14439062"/>
                  <a:pt x="2903976" y="14448587"/>
                </a:cubicBezTo>
                <a:cubicBezTo>
                  <a:pt x="3157976" y="14458112"/>
                  <a:pt x="3615176" y="14432712"/>
                  <a:pt x="3894576" y="14429537"/>
                </a:cubicBezTo>
                <a:cubicBezTo>
                  <a:pt x="4173976" y="14426362"/>
                  <a:pt x="4332726" y="14423187"/>
                  <a:pt x="4580376" y="14429537"/>
                </a:cubicBezTo>
                <a:cubicBezTo>
                  <a:pt x="4828026" y="14435887"/>
                  <a:pt x="5139176" y="14461287"/>
                  <a:pt x="5380476" y="14467637"/>
                </a:cubicBezTo>
                <a:cubicBezTo>
                  <a:pt x="5621776" y="14473987"/>
                  <a:pt x="5796401" y="14458112"/>
                  <a:pt x="6028176" y="14467637"/>
                </a:cubicBezTo>
                <a:cubicBezTo>
                  <a:pt x="6259951" y="14477162"/>
                  <a:pt x="6447276" y="14508912"/>
                  <a:pt x="6771126" y="14524787"/>
                </a:cubicBezTo>
                <a:cubicBezTo>
                  <a:pt x="7094976" y="14540662"/>
                  <a:pt x="7622026" y="14547012"/>
                  <a:pt x="7971276" y="14562887"/>
                </a:cubicBezTo>
                <a:cubicBezTo>
                  <a:pt x="8320526" y="14578762"/>
                  <a:pt x="8612626" y="14616862"/>
                  <a:pt x="8866626" y="14620037"/>
                </a:cubicBezTo>
                <a:cubicBezTo>
                  <a:pt x="9120626" y="14623212"/>
                  <a:pt x="9317476" y="14594637"/>
                  <a:pt x="9495276" y="14581937"/>
                </a:cubicBezTo>
                <a:cubicBezTo>
                  <a:pt x="9673076" y="14569237"/>
                  <a:pt x="9784201" y="14559712"/>
                  <a:pt x="9933426" y="14543837"/>
                </a:cubicBezTo>
                <a:cubicBezTo>
                  <a:pt x="10082651" y="14527962"/>
                  <a:pt x="10279501" y="14512087"/>
                  <a:pt x="10390626" y="14486687"/>
                </a:cubicBezTo>
                <a:cubicBezTo>
                  <a:pt x="10501751" y="14461287"/>
                  <a:pt x="10520801" y="14416837"/>
                  <a:pt x="10600176" y="14391437"/>
                </a:cubicBezTo>
                <a:cubicBezTo>
                  <a:pt x="10679551" y="14366037"/>
                  <a:pt x="10762101" y="14362862"/>
                  <a:pt x="10866876" y="14334287"/>
                </a:cubicBezTo>
                <a:cubicBezTo>
                  <a:pt x="10971651" y="14305712"/>
                  <a:pt x="11136751" y="14248562"/>
                  <a:pt x="11228826" y="14219987"/>
                </a:cubicBezTo>
                <a:cubicBezTo>
                  <a:pt x="11320901" y="14191412"/>
                  <a:pt x="11343126" y="14178712"/>
                  <a:pt x="11419326" y="14162837"/>
                </a:cubicBezTo>
                <a:cubicBezTo>
                  <a:pt x="11495526" y="14146962"/>
                  <a:pt x="11603476" y="14140612"/>
                  <a:pt x="11686026" y="14124737"/>
                </a:cubicBezTo>
                <a:cubicBezTo>
                  <a:pt x="11768576" y="14108862"/>
                  <a:pt x="11876526" y="14089812"/>
                  <a:pt x="11914626" y="14067587"/>
                </a:cubicBezTo>
                <a:cubicBezTo>
                  <a:pt x="11952726" y="14045362"/>
                  <a:pt x="11936851" y="14026312"/>
                  <a:pt x="11914626" y="13991387"/>
                </a:cubicBezTo>
                <a:cubicBezTo>
                  <a:pt x="11892401" y="13956462"/>
                  <a:pt x="11879701" y="13921537"/>
                  <a:pt x="11781276" y="13858037"/>
                </a:cubicBezTo>
                <a:cubicBezTo>
                  <a:pt x="11682851" y="13794537"/>
                  <a:pt x="11435201" y="13661187"/>
                  <a:pt x="11324076" y="13610387"/>
                </a:cubicBezTo>
                <a:cubicBezTo>
                  <a:pt x="11212951" y="13559587"/>
                  <a:pt x="11190726" y="13584987"/>
                  <a:pt x="11114526" y="13553237"/>
                </a:cubicBezTo>
                <a:cubicBezTo>
                  <a:pt x="11038326" y="13521487"/>
                  <a:pt x="10939901" y="13457987"/>
                  <a:pt x="10866876" y="13419887"/>
                </a:cubicBezTo>
                <a:cubicBezTo>
                  <a:pt x="10793851" y="13381787"/>
                  <a:pt x="10717651" y="13356387"/>
                  <a:pt x="10676376" y="13324637"/>
                </a:cubicBezTo>
                <a:cubicBezTo>
                  <a:pt x="10635101" y="13292887"/>
                  <a:pt x="10631926" y="13270662"/>
                  <a:pt x="10619226" y="13229387"/>
                </a:cubicBezTo>
                <a:cubicBezTo>
                  <a:pt x="10606526" y="13188112"/>
                  <a:pt x="10612876" y="13137312"/>
                  <a:pt x="10600176" y="13076987"/>
                </a:cubicBezTo>
                <a:cubicBezTo>
                  <a:pt x="10587476" y="13016662"/>
                  <a:pt x="10571601" y="12930937"/>
                  <a:pt x="10543026" y="12867437"/>
                </a:cubicBezTo>
                <a:cubicBezTo>
                  <a:pt x="10514451" y="12803937"/>
                  <a:pt x="10460476" y="12740437"/>
                  <a:pt x="10428726" y="12695987"/>
                </a:cubicBezTo>
                <a:cubicBezTo>
                  <a:pt x="10396976" y="12651537"/>
                  <a:pt x="10371576" y="12645187"/>
                  <a:pt x="10352526" y="12600737"/>
                </a:cubicBezTo>
                <a:cubicBezTo>
                  <a:pt x="10333476" y="12556287"/>
                  <a:pt x="10336651" y="12476912"/>
                  <a:pt x="10314426" y="12429287"/>
                </a:cubicBezTo>
                <a:cubicBezTo>
                  <a:pt x="10292201" y="12381662"/>
                  <a:pt x="10228701" y="12375312"/>
                  <a:pt x="10219176" y="12314987"/>
                </a:cubicBezTo>
                <a:cubicBezTo>
                  <a:pt x="10209651" y="12254662"/>
                  <a:pt x="10254101" y="12162587"/>
                  <a:pt x="10257276" y="12067337"/>
                </a:cubicBezTo>
                <a:cubicBezTo>
                  <a:pt x="10260451" y="11972087"/>
                  <a:pt x="10247751" y="11848262"/>
                  <a:pt x="10238226" y="11743487"/>
                </a:cubicBezTo>
                <a:cubicBezTo>
                  <a:pt x="10228701" y="11638712"/>
                  <a:pt x="10206476" y="11565687"/>
                  <a:pt x="10200126" y="11438687"/>
                </a:cubicBezTo>
                <a:cubicBezTo>
                  <a:pt x="10193776" y="11311687"/>
                  <a:pt x="10219176" y="11114837"/>
                  <a:pt x="10200126" y="10981487"/>
                </a:cubicBezTo>
                <a:cubicBezTo>
                  <a:pt x="10181076" y="10848137"/>
                  <a:pt x="10114401" y="10775112"/>
                  <a:pt x="10085826" y="10638587"/>
                </a:cubicBezTo>
                <a:cubicBezTo>
                  <a:pt x="10057251" y="10502062"/>
                  <a:pt x="10050901" y="10286162"/>
                  <a:pt x="10028676" y="10162337"/>
                </a:cubicBezTo>
                <a:cubicBezTo>
                  <a:pt x="10006451" y="10038512"/>
                  <a:pt x="9974701" y="9990887"/>
                  <a:pt x="9952476" y="9895637"/>
                </a:cubicBezTo>
                <a:cubicBezTo>
                  <a:pt x="9930251" y="9800387"/>
                  <a:pt x="9917551" y="9692437"/>
                  <a:pt x="9895326" y="9590837"/>
                </a:cubicBezTo>
                <a:cubicBezTo>
                  <a:pt x="9873101" y="9489237"/>
                  <a:pt x="9847701" y="9371762"/>
                  <a:pt x="9819126" y="9286037"/>
                </a:cubicBezTo>
                <a:cubicBezTo>
                  <a:pt x="9790551" y="9200312"/>
                  <a:pt x="9742926" y="9136812"/>
                  <a:pt x="9723876" y="9076487"/>
                </a:cubicBezTo>
                <a:cubicBezTo>
                  <a:pt x="9704826" y="9016162"/>
                  <a:pt x="9714351" y="8971712"/>
                  <a:pt x="9704826" y="8924087"/>
                </a:cubicBezTo>
                <a:cubicBezTo>
                  <a:pt x="9695301" y="8876462"/>
                  <a:pt x="9682601" y="8841537"/>
                  <a:pt x="9666726" y="8790737"/>
                </a:cubicBezTo>
                <a:cubicBezTo>
                  <a:pt x="9650851" y="8739937"/>
                  <a:pt x="9628626" y="8666912"/>
                  <a:pt x="9609576" y="8619287"/>
                </a:cubicBezTo>
                <a:cubicBezTo>
                  <a:pt x="9590526" y="8571662"/>
                  <a:pt x="9552426" y="8552612"/>
                  <a:pt x="9552426" y="8504987"/>
                </a:cubicBezTo>
                <a:cubicBezTo>
                  <a:pt x="9552426" y="8457362"/>
                  <a:pt x="9587351" y="8393862"/>
                  <a:pt x="9609576" y="8333537"/>
                </a:cubicBezTo>
                <a:cubicBezTo>
                  <a:pt x="9631801" y="8273212"/>
                  <a:pt x="9666726" y="8203362"/>
                  <a:pt x="9685776" y="8143037"/>
                </a:cubicBezTo>
                <a:cubicBezTo>
                  <a:pt x="9704826" y="8082712"/>
                  <a:pt x="9714351" y="8057312"/>
                  <a:pt x="9723876" y="7971587"/>
                </a:cubicBezTo>
                <a:cubicBezTo>
                  <a:pt x="9733401" y="7885862"/>
                  <a:pt x="9742926" y="7727112"/>
                  <a:pt x="9742926" y="7628687"/>
                </a:cubicBezTo>
                <a:cubicBezTo>
                  <a:pt x="9742926" y="7530262"/>
                  <a:pt x="9727051" y="7476287"/>
                  <a:pt x="9723876" y="7381037"/>
                </a:cubicBezTo>
                <a:cubicBezTo>
                  <a:pt x="9720701" y="7285787"/>
                  <a:pt x="9723876" y="7057187"/>
                  <a:pt x="9723876" y="7057187"/>
                </a:cubicBezTo>
                <a:cubicBezTo>
                  <a:pt x="9723876" y="6955587"/>
                  <a:pt x="9717526" y="6866687"/>
                  <a:pt x="9723876" y="6771437"/>
                </a:cubicBezTo>
                <a:cubicBezTo>
                  <a:pt x="9730226" y="6676187"/>
                  <a:pt x="9746101" y="6580937"/>
                  <a:pt x="9761976" y="6485687"/>
                </a:cubicBezTo>
                <a:cubicBezTo>
                  <a:pt x="9777851" y="6390437"/>
                  <a:pt x="9809601" y="6304712"/>
                  <a:pt x="9819126" y="6199937"/>
                </a:cubicBezTo>
                <a:cubicBezTo>
                  <a:pt x="9828651" y="6095162"/>
                  <a:pt x="9819126" y="5857037"/>
                  <a:pt x="9819126" y="5857037"/>
                </a:cubicBezTo>
                <a:cubicBezTo>
                  <a:pt x="9819126" y="5710987"/>
                  <a:pt x="9822301" y="5472862"/>
                  <a:pt x="9819126" y="5323637"/>
                </a:cubicBezTo>
                <a:cubicBezTo>
                  <a:pt x="9815951" y="5174412"/>
                  <a:pt x="9809601" y="5088687"/>
                  <a:pt x="9800076" y="4961687"/>
                </a:cubicBezTo>
                <a:cubicBezTo>
                  <a:pt x="9790551" y="4834687"/>
                  <a:pt x="9784201" y="4682287"/>
                  <a:pt x="9761976" y="4561637"/>
                </a:cubicBezTo>
                <a:cubicBezTo>
                  <a:pt x="9739751" y="4440987"/>
                  <a:pt x="9714351" y="4345737"/>
                  <a:pt x="9666726" y="4237787"/>
                </a:cubicBezTo>
                <a:cubicBezTo>
                  <a:pt x="9619101" y="4129837"/>
                  <a:pt x="9536551" y="3996487"/>
                  <a:pt x="9476226" y="3913937"/>
                </a:cubicBezTo>
                <a:cubicBezTo>
                  <a:pt x="9415901" y="3831387"/>
                  <a:pt x="9368276" y="3812337"/>
                  <a:pt x="9304776" y="3742487"/>
                </a:cubicBezTo>
                <a:cubicBezTo>
                  <a:pt x="9241276" y="3672637"/>
                  <a:pt x="9158726" y="3564687"/>
                  <a:pt x="9095226" y="3494837"/>
                </a:cubicBezTo>
                <a:cubicBezTo>
                  <a:pt x="9031726" y="3424987"/>
                  <a:pt x="8996801" y="3386887"/>
                  <a:pt x="8923776" y="3323387"/>
                </a:cubicBezTo>
                <a:cubicBezTo>
                  <a:pt x="8850751" y="3259887"/>
                  <a:pt x="8739626" y="3174162"/>
                  <a:pt x="8657076" y="3113837"/>
                </a:cubicBezTo>
                <a:cubicBezTo>
                  <a:pt x="8574526" y="3053512"/>
                  <a:pt x="8530076" y="3031287"/>
                  <a:pt x="8428476" y="2961437"/>
                </a:cubicBezTo>
                <a:cubicBezTo>
                  <a:pt x="8326876" y="2891587"/>
                  <a:pt x="8149076" y="2767762"/>
                  <a:pt x="8047476" y="2694737"/>
                </a:cubicBezTo>
                <a:cubicBezTo>
                  <a:pt x="7945876" y="2621712"/>
                  <a:pt x="7910951" y="2570912"/>
                  <a:pt x="7818876" y="2523287"/>
                </a:cubicBezTo>
                <a:cubicBezTo>
                  <a:pt x="7726801" y="2475662"/>
                  <a:pt x="7495026" y="2408987"/>
                  <a:pt x="7495026" y="2408987"/>
                </a:cubicBezTo>
                <a:cubicBezTo>
                  <a:pt x="7396601" y="2374062"/>
                  <a:pt x="7348976" y="2364537"/>
                  <a:pt x="7228326" y="2313737"/>
                </a:cubicBezTo>
                <a:cubicBezTo>
                  <a:pt x="7107676" y="2262937"/>
                  <a:pt x="6914001" y="2154987"/>
                  <a:pt x="6771126" y="2104187"/>
                </a:cubicBezTo>
                <a:cubicBezTo>
                  <a:pt x="6628251" y="2053387"/>
                  <a:pt x="6479026" y="2037512"/>
                  <a:pt x="6371076" y="2008937"/>
                </a:cubicBezTo>
                <a:cubicBezTo>
                  <a:pt x="6263126" y="1980362"/>
                  <a:pt x="6202801" y="1954962"/>
                  <a:pt x="6123426" y="1932737"/>
                </a:cubicBezTo>
                <a:cubicBezTo>
                  <a:pt x="6044051" y="1910512"/>
                  <a:pt x="5783701" y="1942262"/>
                  <a:pt x="5856726" y="1875587"/>
                </a:cubicBez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5251866" y="3260680"/>
            <a:ext cx="224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/>
              <a:t>/     za rok</a:t>
            </a:r>
            <a:endParaRPr lang="cs-CZ" sz="3600" b="1" strike="sngStrike"/>
          </a:p>
        </p:txBody>
      </p:sp>
      <p:pic>
        <p:nvPicPr>
          <p:cNvPr id="27" name="Picture 2" descr="C:\Users\ISNO Vůdce\Desktop\120l nádoba pln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58" y="3338353"/>
            <a:ext cx="358569" cy="5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Radek\Desktop\Prezentace\Typy svozů\zeleny panak bez pozad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194" y="3192995"/>
            <a:ext cx="317955" cy="7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olný tvar 31"/>
          <p:cNvSpPr/>
          <p:nvPr/>
        </p:nvSpPr>
        <p:spPr>
          <a:xfrm>
            <a:off x="4806638" y="3333831"/>
            <a:ext cx="339734" cy="550284"/>
          </a:xfrm>
          <a:custGeom>
            <a:avLst/>
            <a:gdLst>
              <a:gd name="connsiteX0" fmla="*/ 5856726 w 11937626"/>
              <a:gd name="connsiteY0" fmla="*/ 1875587 h 14620281"/>
              <a:gd name="connsiteX1" fmla="*/ 6561576 w 11937626"/>
              <a:gd name="connsiteY1" fmla="*/ 1532687 h 14620281"/>
              <a:gd name="connsiteX2" fmla="*/ 6980676 w 11937626"/>
              <a:gd name="connsiteY2" fmla="*/ 1246937 h 14620281"/>
              <a:gd name="connsiteX3" fmla="*/ 7094976 w 11937626"/>
              <a:gd name="connsiteY3" fmla="*/ 961187 h 14620281"/>
              <a:gd name="connsiteX4" fmla="*/ 6980676 w 11937626"/>
              <a:gd name="connsiteY4" fmla="*/ 789737 h 14620281"/>
              <a:gd name="connsiteX5" fmla="*/ 6694926 w 11937626"/>
              <a:gd name="connsiteY5" fmla="*/ 694487 h 14620281"/>
              <a:gd name="connsiteX6" fmla="*/ 6504426 w 11937626"/>
              <a:gd name="connsiteY6" fmla="*/ 561137 h 14620281"/>
              <a:gd name="connsiteX7" fmla="*/ 6352026 w 11937626"/>
              <a:gd name="connsiteY7" fmla="*/ 523037 h 14620281"/>
              <a:gd name="connsiteX8" fmla="*/ 6275826 w 11937626"/>
              <a:gd name="connsiteY8" fmla="*/ 523037 h 14620281"/>
              <a:gd name="connsiteX9" fmla="*/ 6332976 w 11937626"/>
              <a:gd name="connsiteY9" fmla="*/ 313487 h 14620281"/>
              <a:gd name="connsiteX10" fmla="*/ 6352026 w 11937626"/>
              <a:gd name="connsiteY10" fmla="*/ 122987 h 14620281"/>
              <a:gd name="connsiteX11" fmla="*/ 6256776 w 11937626"/>
              <a:gd name="connsiteY11" fmla="*/ 46787 h 14620281"/>
              <a:gd name="connsiteX12" fmla="*/ 6104376 w 11937626"/>
              <a:gd name="connsiteY12" fmla="*/ 103937 h 14620281"/>
              <a:gd name="connsiteX13" fmla="*/ 6085326 w 11937626"/>
              <a:gd name="connsiteY13" fmla="*/ 199187 h 14620281"/>
              <a:gd name="connsiteX14" fmla="*/ 5894826 w 11937626"/>
              <a:gd name="connsiteY14" fmla="*/ 103937 h 14620281"/>
              <a:gd name="connsiteX15" fmla="*/ 5685276 w 11937626"/>
              <a:gd name="connsiteY15" fmla="*/ 8687 h 14620281"/>
              <a:gd name="connsiteX16" fmla="*/ 5342376 w 11937626"/>
              <a:gd name="connsiteY16" fmla="*/ 8687 h 14620281"/>
              <a:gd name="connsiteX17" fmla="*/ 5132826 w 11937626"/>
              <a:gd name="connsiteY17" fmla="*/ 46787 h 14620281"/>
              <a:gd name="connsiteX18" fmla="*/ 4980426 w 11937626"/>
              <a:gd name="connsiteY18" fmla="*/ 122987 h 14620281"/>
              <a:gd name="connsiteX19" fmla="*/ 4847076 w 11937626"/>
              <a:gd name="connsiteY19" fmla="*/ 27737 h 14620281"/>
              <a:gd name="connsiteX20" fmla="*/ 4675626 w 11937626"/>
              <a:gd name="connsiteY20" fmla="*/ 27737 h 14620281"/>
              <a:gd name="connsiteX21" fmla="*/ 4485126 w 11937626"/>
              <a:gd name="connsiteY21" fmla="*/ 122987 h 14620281"/>
              <a:gd name="connsiteX22" fmla="*/ 4332726 w 11937626"/>
              <a:gd name="connsiteY22" fmla="*/ 199187 h 14620281"/>
              <a:gd name="connsiteX23" fmla="*/ 3970776 w 11937626"/>
              <a:gd name="connsiteY23" fmla="*/ 161087 h 14620281"/>
              <a:gd name="connsiteX24" fmla="*/ 3875526 w 11937626"/>
              <a:gd name="connsiteY24" fmla="*/ 275387 h 14620281"/>
              <a:gd name="connsiteX25" fmla="*/ 3761226 w 11937626"/>
              <a:gd name="connsiteY25" fmla="*/ 256337 h 14620281"/>
              <a:gd name="connsiteX26" fmla="*/ 3608826 w 11937626"/>
              <a:gd name="connsiteY26" fmla="*/ 218237 h 14620281"/>
              <a:gd name="connsiteX27" fmla="*/ 3570726 w 11937626"/>
              <a:gd name="connsiteY27" fmla="*/ 161087 h 14620281"/>
              <a:gd name="connsiteX28" fmla="*/ 3437376 w 11937626"/>
              <a:gd name="connsiteY28" fmla="*/ 199187 h 14620281"/>
              <a:gd name="connsiteX29" fmla="*/ 3342126 w 11937626"/>
              <a:gd name="connsiteY29" fmla="*/ 256337 h 14620281"/>
              <a:gd name="connsiteX30" fmla="*/ 3399276 w 11937626"/>
              <a:gd name="connsiteY30" fmla="*/ 446837 h 14620281"/>
              <a:gd name="connsiteX31" fmla="*/ 3494526 w 11937626"/>
              <a:gd name="connsiteY31" fmla="*/ 599237 h 14620281"/>
              <a:gd name="connsiteX32" fmla="*/ 3723126 w 11937626"/>
              <a:gd name="connsiteY32" fmla="*/ 884987 h 14620281"/>
              <a:gd name="connsiteX33" fmla="*/ 3913626 w 11937626"/>
              <a:gd name="connsiteY33" fmla="*/ 1170737 h 14620281"/>
              <a:gd name="connsiteX34" fmla="*/ 4180326 w 11937626"/>
              <a:gd name="connsiteY34" fmla="*/ 1456487 h 14620281"/>
              <a:gd name="connsiteX35" fmla="*/ 4294626 w 11937626"/>
              <a:gd name="connsiteY35" fmla="*/ 1799387 h 14620281"/>
              <a:gd name="connsiteX36" fmla="*/ 4389876 w 11937626"/>
              <a:gd name="connsiteY36" fmla="*/ 1970837 h 14620281"/>
              <a:gd name="connsiteX37" fmla="*/ 4161276 w 11937626"/>
              <a:gd name="connsiteY37" fmla="*/ 2142287 h 14620281"/>
              <a:gd name="connsiteX38" fmla="*/ 3875526 w 11937626"/>
              <a:gd name="connsiteY38" fmla="*/ 2313737 h 14620281"/>
              <a:gd name="connsiteX39" fmla="*/ 3589776 w 11937626"/>
              <a:gd name="connsiteY39" fmla="*/ 2599487 h 14620281"/>
              <a:gd name="connsiteX40" fmla="*/ 3265926 w 11937626"/>
              <a:gd name="connsiteY40" fmla="*/ 2809037 h 14620281"/>
              <a:gd name="connsiteX41" fmla="*/ 2999226 w 11937626"/>
              <a:gd name="connsiteY41" fmla="*/ 2999537 h 14620281"/>
              <a:gd name="connsiteX42" fmla="*/ 2770626 w 11937626"/>
              <a:gd name="connsiteY42" fmla="*/ 3209087 h 14620281"/>
              <a:gd name="connsiteX43" fmla="*/ 2599176 w 11937626"/>
              <a:gd name="connsiteY43" fmla="*/ 3380537 h 14620281"/>
              <a:gd name="connsiteX44" fmla="*/ 2275326 w 11937626"/>
              <a:gd name="connsiteY44" fmla="*/ 3666287 h 14620281"/>
              <a:gd name="connsiteX45" fmla="*/ 2027676 w 11937626"/>
              <a:gd name="connsiteY45" fmla="*/ 3856787 h 14620281"/>
              <a:gd name="connsiteX46" fmla="*/ 2008626 w 11937626"/>
              <a:gd name="connsiteY46" fmla="*/ 4047287 h 14620281"/>
              <a:gd name="connsiteX47" fmla="*/ 1913376 w 11937626"/>
              <a:gd name="connsiteY47" fmla="*/ 4561637 h 14620281"/>
              <a:gd name="connsiteX48" fmla="*/ 1856226 w 11937626"/>
              <a:gd name="connsiteY48" fmla="*/ 5075987 h 14620281"/>
              <a:gd name="connsiteX49" fmla="*/ 1837176 w 11937626"/>
              <a:gd name="connsiteY49" fmla="*/ 5590337 h 14620281"/>
              <a:gd name="connsiteX50" fmla="*/ 1780026 w 11937626"/>
              <a:gd name="connsiteY50" fmla="*/ 6390437 h 14620281"/>
              <a:gd name="connsiteX51" fmla="*/ 1760976 w 11937626"/>
              <a:gd name="connsiteY51" fmla="*/ 6961937 h 14620281"/>
              <a:gd name="connsiteX52" fmla="*/ 1703826 w 11937626"/>
              <a:gd name="connsiteY52" fmla="*/ 7571537 h 14620281"/>
              <a:gd name="connsiteX53" fmla="*/ 1646676 w 11937626"/>
              <a:gd name="connsiteY53" fmla="*/ 8295437 h 14620281"/>
              <a:gd name="connsiteX54" fmla="*/ 1646676 w 11937626"/>
              <a:gd name="connsiteY54" fmla="*/ 8752637 h 14620281"/>
              <a:gd name="connsiteX55" fmla="*/ 1722876 w 11937626"/>
              <a:gd name="connsiteY55" fmla="*/ 8905037 h 14620281"/>
              <a:gd name="connsiteX56" fmla="*/ 1856226 w 11937626"/>
              <a:gd name="connsiteY56" fmla="*/ 9095537 h 14620281"/>
              <a:gd name="connsiteX57" fmla="*/ 1913376 w 11937626"/>
              <a:gd name="connsiteY57" fmla="*/ 9209837 h 14620281"/>
              <a:gd name="connsiteX58" fmla="*/ 1818126 w 11937626"/>
              <a:gd name="connsiteY58" fmla="*/ 9400337 h 14620281"/>
              <a:gd name="connsiteX59" fmla="*/ 1665726 w 11937626"/>
              <a:gd name="connsiteY59" fmla="*/ 9667037 h 14620281"/>
              <a:gd name="connsiteX60" fmla="*/ 1627626 w 11937626"/>
              <a:gd name="connsiteY60" fmla="*/ 9876587 h 14620281"/>
              <a:gd name="connsiteX61" fmla="*/ 1608576 w 11937626"/>
              <a:gd name="connsiteY61" fmla="*/ 10105187 h 14620281"/>
              <a:gd name="connsiteX62" fmla="*/ 1437126 w 11937626"/>
              <a:gd name="connsiteY62" fmla="*/ 10467137 h 14620281"/>
              <a:gd name="connsiteX63" fmla="*/ 1379976 w 11937626"/>
              <a:gd name="connsiteY63" fmla="*/ 10752887 h 14620281"/>
              <a:gd name="connsiteX64" fmla="*/ 1303776 w 11937626"/>
              <a:gd name="connsiteY64" fmla="*/ 11076737 h 14620281"/>
              <a:gd name="connsiteX65" fmla="*/ 1227576 w 11937626"/>
              <a:gd name="connsiteY65" fmla="*/ 11324387 h 14620281"/>
              <a:gd name="connsiteX66" fmla="*/ 1189476 w 11937626"/>
              <a:gd name="connsiteY66" fmla="*/ 11572037 h 14620281"/>
              <a:gd name="connsiteX67" fmla="*/ 1151376 w 11937626"/>
              <a:gd name="connsiteY67" fmla="*/ 11762537 h 14620281"/>
              <a:gd name="connsiteX68" fmla="*/ 1151376 w 11937626"/>
              <a:gd name="connsiteY68" fmla="*/ 12143537 h 14620281"/>
              <a:gd name="connsiteX69" fmla="*/ 1170426 w 11937626"/>
              <a:gd name="connsiteY69" fmla="*/ 12219737 h 14620281"/>
              <a:gd name="connsiteX70" fmla="*/ 1227576 w 11937626"/>
              <a:gd name="connsiteY70" fmla="*/ 12353087 h 14620281"/>
              <a:gd name="connsiteX71" fmla="*/ 1170426 w 11937626"/>
              <a:gd name="connsiteY71" fmla="*/ 12429287 h 14620281"/>
              <a:gd name="connsiteX72" fmla="*/ 960876 w 11937626"/>
              <a:gd name="connsiteY72" fmla="*/ 12543587 h 14620281"/>
              <a:gd name="connsiteX73" fmla="*/ 637026 w 11937626"/>
              <a:gd name="connsiteY73" fmla="*/ 12810287 h 14620281"/>
              <a:gd name="connsiteX74" fmla="*/ 427476 w 11937626"/>
              <a:gd name="connsiteY74" fmla="*/ 12943637 h 14620281"/>
              <a:gd name="connsiteX75" fmla="*/ 198876 w 11937626"/>
              <a:gd name="connsiteY75" fmla="*/ 13019837 h 14620281"/>
              <a:gd name="connsiteX76" fmla="*/ 65526 w 11937626"/>
              <a:gd name="connsiteY76" fmla="*/ 13038887 h 14620281"/>
              <a:gd name="connsiteX77" fmla="*/ 8376 w 11937626"/>
              <a:gd name="connsiteY77" fmla="*/ 13057937 h 14620281"/>
              <a:gd name="connsiteX78" fmla="*/ 8376 w 11937626"/>
              <a:gd name="connsiteY78" fmla="*/ 13172237 h 14620281"/>
              <a:gd name="connsiteX79" fmla="*/ 84576 w 11937626"/>
              <a:gd name="connsiteY79" fmla="*/ 13324637 h 14620281"/>
              <a:gd name="connsiteX80" fmla="*/ 351276 w 11937626"/>
              <a:gd name="connsiteY80" fmla="*/ 13515137 h 14620281"/>
              <a:gd name="connsiteX81" fmla="*/ 541776 w 11937626"/>
              <a:gd name="connsiteY81" fmla="*/ 13629437 h 14620281"/>
              <a:gd name="connsiteX82" fmla="*/ 732276 w 11937626"/>
              <a:gd name="connsiteY82" fmla="*/ 13743737 h 14620281"/>
              <a:gd name="connsiteX83" fmla="*/ 941826 w 11937626"/>
              <a:gd name="connsiteY83" fmla="*/ 13858037 h 14620281"/>
              <a:gd name="connsiteX84" fmla="*/ 1208526 w 11937626"/>
              <a:gd name="connsiteY84" fmla="*/ 13991387 h 14620281"/>
              <a:gd name="connsiteX85" fmla="*/ 1456176 w 11937626"/>
              <a:gd name="connsiteY85" fmla="*/ 14105687 h 14620281"/>
              <a:gd name="connsiteX86" fmla="*/ 1722876 w 11937626"/>
              <a:gd name="connsiteY86" fmla="*/ 14239037 h 14620281"/>
              <a:gd name="connsiteX87" fmla="*/ 1989576 w 11937626"/>
              <a:gd name="connsiteY87" fmla="*/ 14315237 h 14620281"/>
              <a:gd name="connsiteX88" fmla="*/ 2370576 w 11937626"/>
              <a:gd name="connsiteY88" fmla="*/ 14372387 h 14620281"/>
              <a:gd name="connsiteX89" fmla="*/ 2903976 w 11937626"/>
              <a:gd name="connsiteY89" fmla="*/ 14448587 h 14620281"/>
              <a:gd name="connsiteX90" fmla="*/ 3894576 w 11937626"/>
              <a:gd name="connsiteY90" fmla="*/ 14429537 h 14620281"/>
              <a:gd name="connsiteX91" fmla="*/ 4580376 w 11937626"/>
              <a:gd name="connsiteY91" fmla="*/ 14429537 h 14620281"/>
              <a:gd name="connsiteX92" fmla="*/ 5380476 w 11937626"/>
              <a:gd name="connsiteY92" fmla="*/ 14467637 h 14620281"/>
              <a:gd name="connsiteX93" fmla="*/ 6028176 w 11937626"/>
              <a:gd name="connsiteY93" fmla="*/ 14467637 h 14620281"/>
              <a:gd name="connsiteX94" fmla="*/ 6771126 w 11937626"/>
              <a:gd name="connsiteY94" fmla="*/ 14524787 h 14620281"/>
              <a:gd name="connsiteX95" fmla="*/ 7971276 w 11937626"/>
              <a:gd name="connsiteY95" fmla="*/ 14562887 h 14620281"/>
              <a:gd name="connsiteX96" fmla="*/ 8866626 w 11937626"/>
              <a:gd name="connsiteY96" fmla="*/ 14620037 h 14620281"/>
              <a:gd name="connsiteX97" fmla="*/ 9495276 w 11937626"/>
              <a:gd name="connsiteY97" fmla="*/ 14581937 h 14620281"/>
              <a:gd name="connsiteX98" fmla="*/ 9933426 w 11937626"/>
              <a:gd name="connsiteY98" fmla="*/ 14543837 h 14620281"/>
              <a:gd name="connsiteX99" fmla="*/ 10390626 w 11937626"/>
              <a:gd name="connsiteY99" fmla="*/ 14486687 h 14620281"/>
              <a:gd name="connsiteX100" fmla="*/ 10600176 w 11937626"/>
              <a:gd name="connsiteY100" fmla="*/ 14391437 h 14620281"/>
              <a:gd name="connsiteX101" fmla="*/ 10866876 w 11937626"/>
              <a:gd name="connsiteY101" fmla="*/ 14334287 h 14620281"/>
              <a:gd name="connsiteX102" fmla="*/ 11228826 w 11937626"/>
              <a:gd name="connsiteY102" fmla="*/ 14219987 h 14620281"/>
              <a:gd name="connsiteX103" fmla="*/ 11419326 w 11937626"/>
              <a:gd name="connsiteY103" fmla="*/ 14162837 h 14620281"/>
              <a:gd name="connsiteX104" fmla="*/ 11686026 w 11937626"/>
              <a:gd name="connsiteY104" fmla="*/ 14124737 h 14620281"/>
              <a:gd name="connsiteX105" fmla="*/ 11914626 w 11937626"/>
              <a:gd name="connsiteY105" fmla="*/ 14067587 h 14620281"/>
              <a:gd name="connsiteX106" fmla="*/ 11914626 w 11937626"/>
              <a:gd name="connsiteY106" fmla="*/ 13991387 h 14620281"/>
              <a:gd name="connsiteX107" fmla="*/ 11781276 w 11937626"/>
              <a:gd name="connsiteY107" fmla="*/ 13858037 h 14620281"/>
              <a:gd name="connsiteX108" fmla="*/ 11324076 w 11937626"/>
              <a:gd name="connsiteY108" fmla="*/ 13610387 h 14620281"/>
              <a:gd name="connsiteX109" fmla="*/ 11114526 w 11937626"/>
              <a:gd name="connsiteY109" fmla="*/ 13553237 h 14620281"/>
              <a:gd name="connsiteX110" fmla="*/ 10866876 w 11937626"/>
              <a:gd name="connsiteY110" fmla="*/ 13419887 h 14620281"/>
              <a:gd name="connsiteX111" fmla="*/ 10676376 w 11937626"/>
              <a:gd name="connsiteY111" fmla="*/ 13324637 h 14620281"/>
              <a:gd name="connsiteX112" fmla="*/ 10619226 w 11937626"/>
              <a:gd name="connsiteY112" fmla="*/ 13229387 h 14620281"/>
              <a:gd name="connsiteX113" fmla="*/ 10600176 w 11937626"/>
              <a:gd name="connsiteY113" fmla="*/ 13076987 h 14620281"/>
              <a:gd name="connsiteX114" fmla="*/ 10543026 w 11937626"/>
              <a:gd name="connsiteY114" fmla="*/ 12867437 h 14620281"/>
              <a:gd name="connsiteX115" fmla="*/ 10428726 w 11937626"/>
              <a:gd name="connsiteY115" fmla="*/ 12695987 h 14620281"/>
              <a:gd name="connsiteX116" fmla="*/ 10352526 w 11937626"/>
              <a:gd name="connsiteY116" fmla="*/ 12600737 h 14620281"/>
              <a:gd name="connsiteX117" fmla="*/ 10314426 w 11937626"/>
              <a:gd name="connsiteY117" fmla="*/ 12429287 h 14620281"/>
              <a:gd name="connsiteX118" fmla="*/ 10219176 w 11937626"/>
              <a:gd name="connsiteY118" fmla="*/ 12314987 h 14620281"/>
              <a:gd name="connsiteX119" fmla="*/ 10257276 w 11937626"/>
              <a:gd name="connsiteY119" fmla="*/ 12067337 h 14620281"/>
              <a:gd name="connsiteX120" fmla="*/ 10238226 w 11937626"/>
              <a:gd name="connsiteY120" fmla="*/ 11743487 h 14620281"/>
              <a:gd name="connsiteX121" fmla="*/ 10200126 w 11937626"/>
              <a:gd name="connsiteY121" fmla="*/ 11438687 h 14620281"/>
              <a:gd name="connsiteX122" fmla="*/ 10200126 w 11937626"/>
              <a:gd name="connsiteY122" fmla="*/ 10981487 h 14620281"/>
              <a:gd name="connsiteX123" fmla="*/ 10085826 w 11937626"/>
              <a:gd name="connsiteY123" fmla="*/ 10638587 h 14620281"/>
              <a:gd name="connsiteX124" fmla="*/ 10028676 w 11937626"/>
              <a:gd name="connsiteY124" fmla="*/ 10162337 h 14620281"/>
              <a:gd name="connsiteX125" fmla="*/ 9952476 w 11937626"/>
              <a:gd name="connsiteY125" fmla="*/ 9895637 h 14620281"/>
              <a:gd name="connsiteX126" fmla="*/ 9895326 w 11937626"/>
              <a:gd name="connsiteY126" fmla="*/ 9590837 h 14620281"/>
              <a:gd name="connsiteX127" fmla="*/ 9819126 w 11937626"/>
              <a:gd name="connsiteY127" fmla="*/ 9286037 h 14620281"/>
              <a:gd name="connsiteX128" fmla="*/ 9723876 w 11937626"/>
              <a:gd name="connsiteY128" fmla="*/ 9076487 h 14620281"/>
              <a:gd name="connsiteX129" fmla="*/ 9704826 w 11937626"/>
              <a:gd name="connsiteY129" fmla="*/ 8924087 h 14620281"/>
              <a:gd name="connsiteX130" fmla="*/ 9666726 w 11937626"/>
              <a:gd name="connsiteY130" fmla="*/ 8790737 h 14620281"/>
              <a:gd name="connsiteX131" fmla="*/ 9609576 w 11937626"/>
              <a:gd name="connsiteY131" fmla="*/ 8619287 h 14620281"/>
              <a:gd name="connsiteX132" fmla="*/ 9552426 w 11937626"/>
              <a:gd name="connsiteY132" fmla="*/ 8504987 h 14620281"/>
              <a:gd name="connsiteX133" fmla="*/ 9609576 w 11937626"/>
              <a:gd name="connsiteY133" fmla="*/ 8333537 h 14620281"/>
              <a:gd name="connsiteX134" fmla="*/ 9685776 w 11937626"/>
              <a:gd name="connsiteY134" fmla="*/ 8143037 h 14620281"/>
              <a:gd name="connsiteX135" fmla="*/ 9723876 w 11937626"/>
              <a:gd name="connsiteY135" fmla="*/ 7971587 h 14620281"/>
              <a:gd name="connsiteX136" fmla="*/ 9742926 w 11937626"/>
              <a:gd name="connsiteY136" fmla="*/ 7628687 h 14620281"/>
              <a:gd name="connsiteX137" fmla="*/ 9723876 w 11937626"/>
              <a:gd name="connsiteY137" fmla="*/ 7381037 h 14620281"/>
              <a:gd name="connsiteX138" fmla="*/ 9723876 w 11937626"/>
              <a:gd name="connsiteY138" fmla="*/ 7057187 h 14620281"/>
              <a:gd name="connsiteX139" fmla="*/ 9723876 w 11937626"/>
              <a:gd name="connsiteY139" fmla="*/ 6771437 h 14620281"/>
              <a:gd name="connsiteX140" fmla="*/ 9761976 w 11937626"/>
              <a:gd name="connsiteY140" fmla="*/ 6485687 h 14620281"/>
              <a:gd name="connsiteX141" fmla="*/ 9819126 w 11937626"/>
              <a:gd name="connsiteY141" fmla="*/ 6199937 h 14620281"/>
              <a:gd name="connsiteX142" fmla="*/ 9819126 w 11937626"/>
              <a:gd name="connsiteY142" fmla="*/ 5857037 h 14620281"/>
              <a:gd name="connsiteX143" fmla="*/ 9819126 w 11937626"/>
              <a:gd name="connsiteY143" fmla="*/ 5323637 h 14620281"/>
              <a:gd name="connsiteX144" fmla="*/ 9800076 w 11937626"/>
              <a:gd name="connsiteY144" fmla="*/ 4961687 h 14620281"/>
              <a:gd name="connsiteX145" fmla="*/ 9761976 w 11937626"/>
              <a:gd name="connsiteY145" fmla="*/ 4561637 h 14620281"/>
              <a:gd name="connsiteX146" fmla="*/ 9666726 w 11937626"/>
              <a:gd name="connsiteY146" fmla="*/ 4237787 h 14620281"/>
              <a:gd name="connsiteX147" fmla="*/ 9476226 w 11937626"/>
              <a:gd name="connsiteY147" fmla="*/ 3913937 h 14620281"/>
              <a:gd name="connsiteX148" fmla="*/ 9304776 w 11937626"/>
              <a:gd name="connsiteY148" fmla="*/ 3742487 h 14620281"/>
              <a:gd name="connsiteX149" fmla="*/ 9095226 w 11937626"/>
              <a:gd name="connsiteY149" fmla="*/ 3494837 h 14620281"/>
              <a:gd name="connsiteX150" fmla="*/ 8923776 w 11937626"/>
              <a:gd name="connsiteY150" fmla="*/ 3323387 h 14620281"/>
              <a:gd name="connsiteX151" fmla="*/ 8657076 w 11937626"/>
              <a:gd name="connsiteY151" fmla="*/ 3113837 h 14620281"/>
              <a:gd name="connsiteX152" fmla="*/ 8428476 w 11937626"/>
              <a:gd name="connsiteY152" fmla="*/ 2961437 h 14620281"/>
              <a:gd name="connsiteX153" fmla="*/ 8047476 w 11937626"/>
              <a:gd name="connsiteY153" fmla="*/ 2694737 h 14620281"/>
              <a:gd name="connsiteX154" fmla="*/ 7818876 w 11937626"/>
              <a:gd name="connsiteY154" fmla="*/ 2523287 h 14620281"/>
              <a:gd name="connsiteX155" fmla="*/ 7495026 w 11937626"/>
              <a:gd name="connsiteY155" fmla="*/ 2408987 h 14620281"/>
              <a:gd name="connsiteX156" fmla="*/ 7228326 w 11937626"/>
              <a:gd name="connsiteY156" fmla="*/ 2313737 h 14620281"/>
              <a:gd name="connsiteX157" fmla="*/ 6771126 w 11937626"/>
              <a:gd name="connsiteY157" fmla="*/ 2104187 h 14620281"/>
              <a:gd name="connsiteX158" fmla="*/ 6371076 w 11937626"/>
              <a:gd name="connsiteY158" fmla="*/ 2008937 h 14620281"/>
              <a:gd name="connsiteX159" fmla="*/ 6123426 w 11937626"/>
              <a:gd name="connsiteY159" fmla="*/ 1932737 h 14620281"/>
              <a:gd name="connsiteX160" fmla="*/ 5856726 w 11937626"/>
              <a:gd name="connsiteY160" fmla="*/ 1875587 h 146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937626" h="14620281">
                <a:moveTo>
                  <a:pt x="5856726" y="1875587"/>
                </a:moveTo>
                <a:cubicBezTo>
                  <a:pt x="5929751" y="1808912"/>
                  <a:pt x="6374251" y="1637462"/>
                  <a:pt x="6561576" y="1532687"/>
                </a:cubicBezTo>
                <a:cubicBezTo>
                  <a:pt x="6748901" y="1427912"/>
                  <a:pt x="6891776" y="1342187"/>
                  <a:pt x="6980676" y="1246937"/>
                </a:cubicBezTo>
                <a:cubicBezTo>
                  <a:pt x="7069576" y="1151687"/>
                  <a:pt x="7094976" y="1037387"/>
                  <a:pt x="7094976" y="961187"/>
                </a:cubicBezTo>
                <a:cubicBezTo>
                  <a:pt x="7094976" y="884987"/>
                  <a:pt x="7047351" y="834187"/>
                  <a:pt x="6980676" y="789737"/>
                </a:cubicBezTo>
                <a:cubicBezTo>
                  <a:pt x="6914001" y="745287"/>
                  <a:pt x="6774301" y="732587"/>
                  <a:pt x="6694926" y="694487"/>
                </a:cubicBezTo>
                <a:cubicBezTo>
                  <a:pt x="6615551" y="656387"/>
                  <a:pt x="6561576" y="589712"/>
                  <a:pt x="6504426" y="561137"/>
                </a:cubicBezTo>
                <a:cubicBezTo>
                  <a:pt x="6447276" y="532562"/>
                  <a:pt x="6390126" y="529387"/>
                  <a:pt x="6352026" y="523037"/>
                </a:cubicBezTo>
                <a:cubicBezTo>
                  <a:pt x="6313926" y="516687"/>
                  <a:pt x="6279001" y="557962"/>
                  <a:pt x="6275826" y="523037"/>
                </a:cubicBezTo>
                <a:cubicBezTo>
                  <a:pt x="6272651" y="488112"/>
                  <a:pt x="6320276" y="380162"/>
                  <a:pt x="6332976" y="313487"/>
                </a:cubicBezTo>
                <a:cubicBezTo>
                  <a:pt x="6345676" y="246812"/>
                  <a:pt x="6364726" y="167437"/>
                  <a:pt x="6352026" y="122987"/>
                </a:cubicBezTo>
                <a:cubicBezTo>
                  <a:pt x="6339326" y="78537"/>
                  <a:pt x="6298051" y="49962"/>
                  <a:pt x="6256776" y="46787"/>
                </a:cubicBezTo>
                <a:cubicBezTo>
                  <a:pt x="6215501" y="43612"/>
                  <a:pt x="6132951" y="78537"/>
                  <a:pt x="6104376" y="103937"/>
                </a:cubicBezTo>
                <a:cubicBezTo>
                  <a:pt x="6075801" y="129337"/>
                  <a:pt x="6120251" y="199187"/>
                  <a:pt x="6085326" y="199187"/>
                </a:cubicBezTo>
                <a:cubicBezTo>
                  <a:pt x="6050401" y="199187"/>
                  <a:pt x="5961501" y="135687"/>
                  <a:pt x="5894826" y="103937"/>
                </a:cubicBezTo>
                <a:cubicBezTo>
                  <a:pt x="5828151" y="72187"/>
                  <a:pt x="5777351" y="24562"/>
                  <a:pt x="5685276" y="8687"/>
                </a:cubicBezTo>
                <a:cubicBezTo>
                  <a:pt x="5593201" y="-7188"/>
                  <a:pt x="5434451" y="2337"/>
                  <a:pt x="5342376" y="8687"/>
                </a:cubicBezTo>
                <a:cubicBezTo>
                  <a:pt x="5250301" y="15037"/>
                  <a:pt x="5193151" y="27737"/>
                  <a:pt x="5132826" y="46787"/>
                </a:cubicBezTo>
                <a:cubicBezTo>
                  <a:pt x="5072501" y="65837"/>
                  <a:pt x="5028051" y="126162"/>
                  <a:pt x="4980426" y="122987"/>
                </a:cubicBezTo>
                <a:cubicBezTo>
                  <a:pt x="4932801" y="119812"/>
                  <a:pt x="4897876" y="43612"/>
                  <a:pt x="4847076" y="27737"/>
                </a:cubicBezTo>
                <a:cubicBezTo>
                  <a:pt x="4796276" y="11862"/>
                  <a:pt x="4735951" y="11862"/>
                  <a:pt x="4675626" y="27737"/>
                </a:cubicBezTo>
                <a:cubicBezTo>
                  <a:pt x="4615301" y="43612"/>
                  <a:pt x="4485126" y="122987"/>
                  <a:pt x="4485126" y="122987"/>
                </a:cubicBezTo>
                <a:cubicBezTo>
                  <a:pt x="4427976" y="151562"/>
                  <a:pt x="4418451" y="192837"/>
                  <a:pt x="4332726" y="199187"/>
                </a:cubicBezTo>
                <a:cubicBezTo>
                  <a:pt x="4247001" y="205537"/>
                  <a:pt x="4046976" y="148387"/>
                  <a:pt x="3970776" y="161087"/>
                </a:cubicBezTo>
                <a:cubicBezTo>
                  <a:pt x="3894576" y="173787"/>
                  <a:pt x="3910451" y="259512"/>
                  <a:pt x="3875526" y="275387"/>
                </a:cubicBezTo>
                <a:cubicBezTo>
                  <a:pt x="3840601" y="291262"/>
                  <a:pt x="3805676" y="265862"/>
                  <a:pt x="3761226" y="256337"/>
                </a:cubicBezTo>
                <a:cubicBezTo>
                  <a:pt x="3716776" y="246812"/>
                  <a:pt x="3640576" y="234112"/>
                  <a:pt x="3608826" y="218237"/>
                </a:cubicBezTo>
                <a:cubicBezTo>
                  <a:pt x="3577076" y="202362"/>
                  <a:pt x="3599301" y="164262"/>
                  <a:pt x="3570726" y="161087"/>
                </a:cubicBezTo>
                <a:cubicBezTo>
                  <a:pt x="3542151" y="157912"/>
                  <a:pt x="3475476" y="183312"/>
                  <a:pt x="3437376" y="199187"/>
                </a:cubicBezTo>
                <a:cubicBezTo>
                  <a:pt x="3399276" y="215062"/>
                  <a:pt x="3348476" y="215062"/>
                  <a:pt x="3342126" y="256337"/>
                </a:cubicBezTo>
                <a:cubicBezTo>
                  <a:pt x="3335776" y="297612"/>
                  <a:pt x="3373876" y="389687"/>
                  <a:pt x="3399276" y="446837"/>
                </a:cubicBezTo>
                <a:cubicBezTo>
                  <a:pt x="3424676" y="503987"/>
                  <a:pt x="3440551" y="526212"/>
                  <a:pt x="3494526" y="599237"/>
                </a:cubicBezTo>
                <a:cubicBezTo>
                  <a:pt x="3548501" y="672262"/>
                  <a:pt x="3653276" y="789737"/>
                  <a:pt x="3723126" y="884987"/>
                </a:cubicBezTo>
                <a:cubicBezTo>
                  <a:pt x="3792976" y="980237"/>
                  <a:pt x="3837426" y="1075487"/>
                  <a:pt x="3913626" y="1170737"/>
                </a:cubicBezTo>
                <a:cubicBezTo>
                  <a:pt x="3989826" y="1265987"/>
                  <a:pt x="4116826" y="1351712"/>
                  <a:pt x="4180326" y="1456487"/>
                </a:cubicBezTo>
                <a:cubicBezTo>
                  <a:pt x="4243826" y="1561262"/>
                  <a:pt x="4259701" y="1713662"/>
                  <a:pt x="4294626" y="1799387"/>
                </a:cubicBezTo>
                <a:cubicBezTo>
                  <a:pt x="4329551" y="1885112"/>
                  <a:pt x="4412101" y="1913687"/>
                  <a:pt x="4389876" y="1970837"/>
                </a:cubicBezTo>
                <a:cubicBezTo>
                  <a:pt x="4367651" y="2027987"/>
                  <a:pt x="4247001" y="2085137"/>
                  <a:pt x="4161276" y="2142287"/>
                </a:cubicBezTo>
                <a:cubicBezTo>
                  <a:pt x="4075551" y="2199437"/>
                  <a:pt x="3970776" y="2237537"/>
                  <a:pt x="3875526" y="2313737"/>
                </a:cubicBezTo>
                <a:cubicBezTo>
                  <a:pt x="3780276" y="2389937"/>
                  <a:pt x="3691376" y="2516937"/>
                  <a:pt x="3589776" y="2599487"/>
                </a:cubicBezTo>
                <a:cubicBezTo>
                  <a:pt x="3488176" y="2682037"/>
                  <a:pt x="3364351" y="2742362"/>
                  <a:pt x="3265926" y="2809037"/>
                </a:cubicBezTo>
                <a:cubicBezTo>
                  <a:pt x="3167501" y="2875712"/>
                  <a:pt x="3081776" y="2932862"/>
                  <a:pt x="2999226" y="2999537"/>
                </a:cubicBezTo>
                <a:cubicBezTo>
                  <a:pt x="2916676" y="3066212"/>
                  <a:pt x="2837301" y="3145587"/>
                  <a:pt x="2770626" y="3209087"/>
                </a:cubicBezTo>
                <a:cubicBezTo>
                  <a:pt x="2703951" y="3272587"/>
                  <a:pt x="2681726" y="3304337"/>
                  <a:pt x="2599176" y="3380537"/>
                </a:cubicBezTo>
                <a:cubicBezTo>
                  <a:pt x="2516626" y="3456737"/>
                  <a:pt x="2370576" y="3586912"/>
                  <a:pt x="2275326" y="3666287"/>
                </a:cubicBezTo>
                <a:cubicBezTo>
                  <a:pt x="2180076" y="3745662"/>
                  <a:pt x="2072126" y="3793287"/>
                  <a:pt x="2027676" y="3856787"/>
                </a:cubicBezTo>
                <a:cubicBezTo>
                  <a:pt x="1983226" y="3920287"/>
                  <a:pt x="2027676" y="3929812"/>
                  <a:pt x="2008626" y="4047287"/>
                </a:cubicBezTo>
                <a:cubicBezTo>
                  <a:pt x="1989576" y="4164762"/>
                  <a:pt x="1938776" y="4390187"/>
                  <a:pt x="1913376" y="4561637"/>
                </a:cubicBezTo>
                <a:cubicBezTo>
                  <a:pt x="1887976" y="4733087"/>
                  <a:pt x="1868926" y="4904537"/>
                  <a:pt x="1856226" y="5075987"/>
                </a:cubicBezTo>
                <a:cubicBezTo>
                  <a:pt x="1843526" y="5247437"/>
                  <a:pt x="1849876" y="5371262"/>
                  <a:pt x="1837176" y="5590337"/>
                </a:cubicBezTo>
                <a:cubicBezTo>
                  <a:pt x="1824476" y="5809412"/>
                  <a:pt x="1792726" y="6161837"/>
                  <a:pt x="1780026" y="6390437"/>
                </a:cubicBezTo>
                <a:cubicBezTo>
                  <a:pt x="1767326" y="6619037"/>
                  <a:pt x="1773676" y="6765087"/>
                  <a:pt x="1760976" y="6961937"/>
                </a:cubicBezTo>
                <a:cubicBezTo>
                  <a:pt x="1748276" y="7158787"/>
                  <a:pt x="1722876" y="7349287"/>
                  <a:pt x="1703826" y="7571537"/>
                </a:cubicBezTo>
                <a:cubicBezTo>
                  <a:pt x="1684776" y="7793787"/>
                  <a:pt x="1656201" y="8098587"/>
                  <a:pt x="1646676" y="8295437"/>
                </a:cubicBezTo>
                <a:cubicBezTo>
                  <a:pt x="1637151" y="8492287"/>
                  <a:pt x="1633976" y="8651037"/>
                  <a:pt x="1646676" y="8752637"/>
                </a:cubicBezTo>
                <a:cubicBezTo>
                  <a:pt x="1659376" y="8854237"/>
                  <a:pt x="1687951" y="8847887"/>
                  <a:pt x="1722876" y="8905037"/>
                </a:cubicBezTo>
                <a:cubicBezTo>
                  <a:pt x="1757801" y="8962187"/>
                  <a:pt x="1824476" y="9044737"/>
                  <a:pt x="1856226" y="9095537"/>
                </a:cubicBezTo>
                <a:cubicBezTo>
                  <a:pt x="1887976" y="9146337"/>
                  <a:pt x="1919726" y="9159037"/>
                  <a:pt x="1913376" y="9209837"/>
                </a:cubicBezTo>
                <a:cubicBezTo>
                  <a:pt x="1907026" y="9260637"/>
                  <a:pt x="1859401" y="9324137"/>
                  <a:pt x="1818126" y="9400337"/>
                </a:cubicBezTo>
                <a:cubicBezTo>
                  <a:pt x="1776851" y="9476537"/>
                  <a:pt x="1697476" y="9587662"/>
                  <a:pt x="1665726" y="9667037"/>
                </a:cubicBezTo>
                <a:cubicBezTo>
                  <a:pt x="1633976" y="9746412"/>
                  <a:pt x="1637151" y="9803562"/>
                  <a:pt x="1627626" y="9876587"/>
                </a:cubicBezTo>
                <a:cubicBezTo>
                  <a:pt x="1618101" y="9949612"/>
                  <a:pt x="1640326" y="10006762"/>
                  <a:pt x="1608576" y="10105187"/>
                </a:cubicBezTo>
                <a:cubicBezTo>
                  <a:pt x="1576826" y="10203612"/>
                  <a:pt x="1475226" y="10359187"/>
                  <a:pt x="1437126" y="10467137"/>
                </a:cubicBezTo>
                <a:cubicBezTo>
                  <a:pt x="1399026" y="10575087"/>
                  <a:pt x="1402201" y="10651287"/>
                  <a:pt x="1379976" y="10752887"/>
                </a:cubicBezTo>
                <a:cubicBezTo>
                  <a:pt x="1357751" y="10854487"/>
                  <a:pt x="1329176" y="10981487"/>
                  <a:pt x="1303776" y="11076737"/>
                </a:cubicBezTo>
                <a:cubicBezTo>
                  <a:pt x="1278376" y="11171987"/>
                  <a:pt x="1246626" y="11241837"/>
                  <a:pt x="1227576" y="11324387"/>
                </a:cubicBezTo>
                <a:cubicBezTo>
                  <a:pt x="1208526" y="11406937"/>
                  <a:pt x="1202176" y="11499012"/>
                  <a:pt x="1189476" y="11572037"/>
                </a:cubicBezTo>
                <a:cubicBezTo>
                  <a:pt x="1176776" y="11645062"/>
                  <a:pt x="1157726" y="11667287"/>
                  <a:pt x="1151376" y="11762537"/>
                </a:cubicBezTo>
                <a:cubicBezTo>
                  <a:pt x="1145026" y="11857787"/>
                  <a:pt x="1148201" y="12067337"/>
                  <a:pt x="1151376" y="12143537"/>
                </a:cubicBezTo>
                <a:cubicBezTo>
                  <a:pt x="1154551" y="12219737"/>
                  <a:pt x="1157726" y="12184812"/>
                  <a:pt x="1170426" y="12219737"/>
                </a:cubicBezTo>
                <a:cubicBezTo>
                  <a:pt x="1183126" y="12254662"/>
                  <a:pt x="1227576" y="12318162"/>
                  <a:pt x="1227576" y="12353087"/>
                </a:cubicBezTo>
                <a:cubicBezTo>
                  <a:pt x="1227576" y="12388012"/>
                  <a:pt x="1214876" y="12397537"/>
                  <a:pt x="1170426" y="12429287"/>
                </a:cubicBezTo>
                <a:cubicBezTo>
                  <a:pt x="1125976" y="12461037"/>
                  <a:pt x="1049776" y="12480087"/>
                  <a:pt x="960876" y="12543587"/>
                </a:cubicBezTo>
                <a:cubicBezTo>
                  <a:pt x="871976" y="12607087"/>
                  <a:pt x="725926" y="12743612"/>
                  <a:pt x="637026" y="12810287"/>
                </a:cubicBezTo>
                <a:cubicBezTo>
                  <a:pt x="548126" y="12876962"/>
                  <a:pt x="500501" y="12908712"/>
                  <a:pt x="427476" y="12943637"/>
                </a:cubicBezTo>
                <a:cubicBezTo>
                  <a:pt x="354451" y="12978562"/>
                  <a:pt x="259201" y="13003962"/>
                  <a:pt x="198876" y="13019837"/>
                </a:cubicBezTo>
                <a:cubicBezTo>
                  <a:pt x="138551" y="13035712"/>
                  <a:pt x="97276" y="13032537"/>
                  <a:pt x="65526" y="13038887"/>
                </a:cubicBezTo>
                <a:cubicBezTo>
                  <a:pt x="33776" y="13045237"/>
                  <a:pt x="17901" y="13035712"/>
                  <a:pt x="8376" y="13057937"/>
                </a:cubicBezTo>
                <a:cubicBezTo>
                  <a:pt x="-1149" y="13080162"/>
                  <a:pt x="-4324" y="13127787"/>
                  <a:pt x="8376" y="13172237"/>
                </a:cubicBezTo>
                <a:cubicBezTo>
                  <a:pt x="21076" y="13216687"/>
                  <a:pt x="27426" y="13267487"/>
                  <a:pt x="84576" y="13324637"/>
                </a:cubicBezTo>
                <a:cubicBezTo>
                  <a:pt x="141726" y="13381787"/>
                  <a:pt x="275076" y="13464337"/>
                  <a:pt x="351276" y="13515137"/>
                </a:cubicBezTo>
                <a:cubicBezTo>
                  <a:pt x="427476" y="13565937"/>
                  <a:pt x="541776" y="13629437"/>
                  <a:pt x="541776" y="13629437"/>
                </a:cubicBezTo>
                <a:cubicBezTo>
                  <a:pt x="605276" y="13667537"/>
                  <a:pt x="665601" y="13705637"/>
                  <a:pt x="732276" y="13743737"/>
                </a:cubicBezTo>
                <a:cubicBezTo>
                  <a:pt x="798951" y="13781837"/>
                  <a:pt x="862451" y="13816762"/>
                  <a:pt x="941826" y="13858037"/>
                </a:cubicBezTo>
                <a:cubicBezTo>
                  <a:pt x="1021201" y="13899312"/>
                  <a:pt x="1122801" y="13950112"/>
                  <a:pt x="1208526" y="13991387"/>
                </a:cubicBezTo>
                <a:cubicBezTo>
                  <a:pt x="1294251" y="14032662"/>
                  <a:pt x="1370451" y="14064412"/>
                  <a:pt x="1456176" y="14105687"/>
                </a:cubicBezTo>
                <a:cubicBezTo>
                  <a:pt x="1541901" y="14146962"/>
                  <a:pt x="1633976" y="14204112"/>
                  <a:pt x="1722876" y="14239037"/>
                </a:cubicBezTo>
                <a:cubicBezTo>
                  <a:pt x="1811776" y="14273962"/>
                  <a:pt x="1881626" y="14293012"/>
                  <a:pt x="1989576" y="14315237"/>
                </a:cubicBezTo>
                <a:cubicBezTo>
                  <a:pt x="2097526" y="14337462"/>
                  <a:pt x="2370576" y="14372387"/>
                  <a:pt x="2370576" y="14372387"/>
                </a:cubicBezTo>
                <a:cubicBezTo>
                  <a:pt x="2522976" y="14394612"/>
                  <a:pt x="2649976" y="14439062"/>
                  <a:pt x="2903976" y="14448587"/>
                </a:cubicBezTo>
                <a:cubicBezTo>
                  <a:pt x="3157976" y="14458112"/>
                  <a:pt x="3615176" y="14432712"/>
                  <a:pt x="3894576" y="14429537"/>
                </a:cubicBezTo>
                <a:cubicBezTo>
                  <a:pt x="4173976" y="14426362"/>
                  <a:pt x="4332726" y="14423187"/>
                  <a:pt x="4580376" y="14429537"/>
                </a:cubicBezTo>
                <a:cubicBezTo>
                  <a:pt x="4828026" y="14435887"/>
                  <a:pt x="5139176" y="14461287"/>
                  <a:pt x="5380476" y="14467637"/>
                </a:cubicBezTo>
                <a:cubicBezTo>
                  <a:pt x="5621776" y="14473987"/>
                  <a:pt x="5796401" y="14458112"/>
                  <a:pt x="6028176" y="14467637"/>
                </a:cubicBezTo>
                <a:cubicBezTo>
                  <a:pt x="6259951" y="14477162"/>
                  <a:pt x="6447276" y="14508912"/>
                  <a:pt x="6771126" y="14524787"/>
                </a:cubicBezTo>
                <a:cubicBezTo>
                  <a:pt x="7094976" y="14540662"/>
                  <a:pt x="7622026" y="14547012"/>
                  <a:pt x="7971276" y="14562887"/>
                </a:cubicBezTo>
                <a:cubicBezTo>
                  <a:pt x="8320526" y="14578762"/>
                  <a:pt x="8612626" y="14616862"/>
                  <a:pt x="8866626" y="14620037"/>
                </a:cubicBezTo>
                <a:cubicBezTo>
                  <a:pt x="9120626" y="14623212"/>
                  <a:pt x="9317476" y="14594637"/>
                  <a:pt x="9495276" y="14581937"/>
                </a:cubicBezTo>
                <a:cubicBezTo>
                  <a:pt x="9673076" y="14569237"/>
                  <a:pt x="9784201" y="14559712"/>
                  <a:pt x="9933426" y="14543837"/>
                </a:cubicBezTo>
                <a:cubicBezTo>
                  <a:pt x="10082651" y="14527962"/>
                  <a:pt x="10279501" y="14512087"/>
                  <a:pt x="10390626" y="14486687"/>
                </a:cubicBezTo>
                <a:cubicBezTo>
                  <a:pt x="10501751" y="14461287"/>
                  <a:pt x="10520801" y="14416837"/>
                  <a:pt x="10600176" y="14391437"/>
                </a:cubicBezTo>
                <a:cubicBezTo>
                  <a:pt x="10679551" y="14366037"/>
                  <a:pt x="10762101" y="14362862"/>
                  <a:pt x="10866876" y="14334287"/>
                </a:cubicBezTo>
                <a:cubicBezTo>
                  <a:pt x="10971651" y="14305712"/>
                  <a:pt x="11136751" y="14248562"/>
                  <a:pt x="11228826" y="14219987"/>
                </a:cubicBezTo>
                <a:cubicBezTo>
                  <a:pt x="11320901" y="14191412"/>
                  <a:pt x="11343126" y="14178712"/>
                  <a:pt x="11419326" y="14162837"/>
                </a:cubicBezTo>
                <a:cubicBezTo>
                  <a:pt x="11495526" y="14146962"/>
                  <a:pt x="11603476" y="14140612"/>
                  <a:pt x="11686026" y="14124737"/>
                </a:cubicBezTo>
                <a:cubicBezTo>
                  <a:pt x="11768576" y="14108862"/>
                  <a:pt x="11876526" y="14089812"/>
                  <a:pt x="11914626" y="14067587"/>
                </a:cubicBezTo>
                <a:cubicBezTo>
                  <a:pt x="11952726" y="14045362"/>
                  <a:pt x="11936851" y="14026312"/>
                  <a:pt x="11914626" y="13991387"/>
                </a:cubicBezTo>
                <a:cubicBezTo>
                  <a:pt x="11892401" y="13956462"/>
                  <a:pt x="11879701" y="13921537"/>
                  <a:pt x="11781276" y="13858037"/>
                </a:cubicBezTo>
                <a:cubicBezTo>
                  <a:pt x="11682851" y="13794537"/>
                  <a:pt x="11435201" y="13661187"/>
                  <a:pt x="11324076" y="13610387"/>
                </a:cubicBezTo>
                <a:cubicBezTo>
                  <a:pt x="11212951" y="13559587"/>
                  <a:pt x="11190726" y="13584987"/>
                  <a:pt x="11114526" y="13553237"/>
                </a:cubicBezTo>
                <a:cubicBezTo>
                  <a:pt x="11038326" y="13521487"/>
                  <a:pt x="10939901" y="13457987"/>
                  <a:pt x="10866876" y="13419887"/>
                </a:cubicBezTo>
                <a:cubicBezTo>
                  <a:pt x="10793851" y="13381787"/>
                  <a:pt x="10717651" y="13356387"/>
                  <a:pt x="10676376" y="13324637"/>
                </a:cubicBezTo>
                <a:cubicBezTo>
                  <a:pt x="10635101" y="13292887"/>
                  <a:pt x="10631926" y="13270662"/>
                  <a:pt x="10619226" y="13229387"/>
                </a:cubicBezTo>
                <a:cubicBezTo>
                  <a:pt x="10606526" y="13188112"/>
                  <a:pt x="10612876" y="13137312"/>
                  <a:pt x="10600176" y="13076987"/>
                </a:cubicBezTo>
                <a:cubicBezTo>
                  <a:pt x="10587476" y="13016662"/>
                  <a:pt x="10571601" y="12930937"/>
                  <a:pt x="10543026" y="12867437"/>
                </a:cubicBezTo>
                <a:cubicBezTo>
                  <a:pt x="10514451" y="12803937"/>
                  <a:pt x="10460476" y="12740437"/>
                  <a:pt x="10428726" y="12695987"/>
                </a:cubicBezTo>
                <a:cubicBezTo>
                  <a:pt x="10396976" y="12651537"/>
                  <a:pt x="10371576" y="12645187"/>
                  <a:pt x="10352526" y="12600737"/>
                </a:cubicBezTo>
                <a:cubicBezTo>
                  <a:pt x="10333476" y="12556287"/>
                  <a:pt x="10336651" y="12476912"/>
                  <a:pt x="10314426" y="12429287"/>
                </a:cubicBezTo>
                <a:cubicBezTo>
                  <a:pt x="10292201" y="12381662"/>
                  <a:pt x="10228701" y="12375312"/>
                  <a:pt x="10219176" y="12314987"/>
                </a:cubicBezTo>
                <a:cubicBezTo>
                  <a:pt x="10209651" y="12254662"/>
                  <a:pt x="10254101" y="12162587"/>
                  <a:pt x="10257276" y="12067337"/>
                </a:cubicBezTo>
                <a:cubicBezTo>
                  <a:pt x="10260451" y="11972087"/>
                  <a:pt x="10247751" y="11848262"/>
                  <a:pt x="10238226" y="11743487"/>
                </a:cubicBezTo>
                <a:cubicBezTo>
                  <a:pt x="10228701" y="11638712"/>
                  <a:pt x="10206476" y="11565687"/>
                  <a:pt x="10200126" y="11438687"/>
                </a:cubicBezTo>
                <a:cubicBezTo>
                  <a:pt x="10193776" y="11311687"/>
                  <a:pt x="10219176" y="11114837"/>
                  <a:pt x="10200126" y="10981487"/>
                </a:cubicBezTo>
                <a:cubicBezTo>
                  <a:pt x="10181076" y="10848137"/>
                  <a:pt x="10114401" y="10775112"/>
                  <a:pt x="10085826" y="10638587"/>
                </a:cubicBezTo>
                <a:cubicBezTo>
                  <a:pt x="10057251" y="10502062"/>
                  <a:pt x="10050901" y="10286162"/>
                  <a:pt x="10028676" y="10162337"/>
                </a:cubicBezTo>
                <a:cubicBezTo>
                  <a:pt x="10006451" y="10038512"/>
                  <a:pt x="9974701" y="9990887"/>
                  <a:pt x="9952476" y="9895637"/>
                </a:cubicBezTo>
                <a:cubicBezTo>
                  <a:pt x="9930251" y="9800387"/>
                  <a:pt x="9917551" y="9692437"/>
                  <a:pt x="9895326" y="9590837"/>
                </a:cubicBezTo>
                <a:cubicBezTo>
                  <a:pt x="9873101" y="9489237"/>
                  <a:pt x="9847701" y="9371762"/>
                  <a:pt x="9819126" y="9286037"/>
                </a:cubicBezTo>
                <a:cubicBezTo>
                  <a:pt x="9790551" y="9200312"/>
                  <a:pt x="9742926" y="9136812"/>
                  <a:pt x="9723876" y="9076487"/>
                </a:cubicBezTo>
                <a:cubicBezTo>
                  <a:pt x="9704826" y="9016162"/>
                  <a:pt x="9714351" y="8971712"/>
                  <a:pt x="9704826" y="8924087"/>
                </a:cubicBezTo>
                <a:cubicBezTo>
                  <a:pt x="9695301" y="8876462"/>
                  <a:pt x="9682601" y="8841537"/>
                  <a:pt x="9666726" y="8790737"/>
                </a:cubicBezTo>
                <a:cubicBezTo>
                  <a:pt x="9650851" y="8739937"/>
                  <a:pt x="9628626" y="8666912"/>
                  <a:pt x="9609576" y="8619287"/>
                </a:cubicBezTo>
                <a:cubicBezTo>
                  <a:pt x="9590526" y="8571662"/>
                  <a:pt x="9552426" y="8552612"/>
                  <a:pt x="9552426" y="8504987"/>
                </a:cubicBezTo>
                <a:cubicBezTo>
                  <a:pt x="9552426" y="8457362"/>
                  <a:pt x="9587351" y="8393862"/>
                  <a:pt x="9609576" y="8333537"/>
                </a:cubicBezTo>
                <a:cubicBezTo>
                  <a:pt x="9631801" y="8273212"/>
                  <a:pt x="9666726" y="8203362"/>
                  <a:pt x="9685776" y="8143037"/>
                </a:cubicBezTo>
                <a:cubicBezTo>
                  <a:pt x="9704826" y="8082712"/>
                  <a:pt x="9714351" y="8057312"/>
                  <a:pt x="9723876" y="7971587"/>
                </a:cubicBezTo>
                <a:cubicBezTo>
                  <a:pt x="9733401" y="7885862"/>
                  <a:pt x="9742926" y="7727112"/>
                  <a:pt x="9742926" y="7628687"/>
                </a:cubicBezTo>
                <a:cubicBezTo>
                  <a:pt x="9742926" y="7530262"/>
                  <a:pt x="9727051" y="7476287"/>
                  <a:pt x="9723876" y="7381037"/>
                </a:cubicBezTo>
                <a:cubicBezTo>
                  <a:pt x="9720701" y="7285787"/>
                  <a:pt x="9723876" y="7057187"/>
                  <a:pt x="9723876" y="7057187"/>
                </a:cubicBezTo>
                <a:cubicBezTo>
                  <a:pt x="9723876" y="6955587"/>
                  <a:pt x="9717526" y="6866687"/>
                  <a:pt x="9723876" y="6771437"/>
                </a:cubicBezTo>
                <a:cubicBezTo>
                  <a:pt x="9730226" y="6676187"/>
                  <a:pt x="9746101" y="6580937"/>
                  <a:pt x="9761976" y="6485687"/>
                </a:cubicBezTo>
                <a:cubicBezTo>
                  <a:pt x="9777851" y="6390437"/>
                  <a:pt x="9809601" y="6304712"/>
                  <a:pt x="9819126" y="6199937"/>
                </a:cubicBezTo>
                <a:cubicBezTo>
                  <a:pt x="9828651" y="6095162"/>
                  <a:pt x="9819126" y="5857037"/>
                  <a:pt x="9819126" y="5857037"/>
                </a:cubicBezTo>
                <a:cubicBezTo>
                  <a:pt x="9819126" y="5710987"/>
                  <a:pt x="9822301" y="5472862"/>
                  <a:pt x="9819126" y="5323637"/>
                </a:cubicBezTo>
                <a:cubicBezTo>
                  <a:pt x="9815951" y="5174412"/>
                  <a:pt x="9809601" y="5088687"/>
                  <a:pt x="9800076" y="4961687"/>
                </a:cubicBezTo>
                <a:cubicBezTo>
                  <a:pt x="9790551" y="4834687"/>
                  <a:pt x="9784201" y="4682287"/>
                  <a:pt x="9761976" y="4561637"/>
                </a:cubicBezTo>
                <a:cubicBezTo>
                  <a:pt x="9739751" y="4440987"/>
                  <a:pt x="9714351" y="4345737"/>
                  <a:pt x="9666726" y="4237787"/>
                </a:cubicBezTo>
                <a:cubicBezTo>
                  <a:pt x="9619101" y="4129837"/>
                  <a:pt x="9536551" y="3996487"/>
                  <a:pt x="9476226" y="3913937"/>
                </a:cubicBezTo>
                <a:cubicBezTo>
                  <a:pt x="9415901" y="3831387"/>
                  <a:pt x="9368276" y="3812337"/>
                  <a:pt x="9304776" y="3742487"/>
                </a:cubicBezTo>
                <a:cubicBezTo>
                  <a:pt x="9241276" y="3672637"/>
                  <a:pt x="9158726" y="3564687"/>
                  <a:pt x="9095226" y="3494837"/>
                </a:cubicBezTo>
                <a:cubicBezTo>
                  <a:pt x="9031726" y="3424987"/>
                  <a:pt x="8996801" y="3386887"/>
                  <a:pt x="8923776" y="3323387"/>
                </a:cubicBezTo>
                <a:cubicBezTo>
                  <a:pt x="8850751" y="3259887"/>
                  <a:pt x="8739626" y="3174162"/>
                  <a:pt x="8657076" y="3113837"/>
                </a:cubicBezTo>
                <a:cubicBezTo>
                  <a:pt x="8574526" y="3053512"/>
                  <a:pt x="8530076" y="3031287"/>
                  <a:pt x="8428476" y="2961437"/>
                </a:cubicBezTo>
                <a:cubicBezTo>
                  <a:pt x="8326876" y="2891587"/>
                  <a:pt x="8149076" y="2767762"/>
                  <a:pt x="8047476" y="2694737"/>
                </a:cubicBezTo>
                <a:cubicBezTo>
                  <a:pt x="7945876" y="2621712"/>
                  <a:pt x="7910951" y="2570912"/>
                  <a:pt x="7818876" y="2523287"/>
                </a:cubicBezTo>
                <a:cubicBezTo>
                  <a:pt x="7726801" y="2475662"/>
                  <a:pt x="7495026" y="2408987"/>
                  <a:pt x="7495026" y="2408987"/>
                </a:cubicBezTo>
                <a:cubicBezTo>
                  <a:pt x="7396601" y="2374062"/>
                  <a:pt x="7348976" y="2364537"/>
                  <a:pt x="7228326" y="2313737"/>
                </a:cubicBezTo>
                <a:cubicBezTo>
                  <a:pt x="7107676" y="2262937"/>
                  <a:pt x="6914001" y="2154987"/>
                  <a:pt x="6771126" y="2104187"/>
                </a:cubicBezTo>
                <a:cubicBezTo>
                  <a:pt x="6628251" y="2053387"/>
                  <a:pt x="6479026" y="2037512"/>
                  <a:pt x="6371076" y="2008937"/>
                </a:cubicBezTo>
                <a:cubicBezTo>
                  <a:pt x="6263126" y="1980362"/>
                  <a:pt x="6202801" y="1954962"/>
                  <a:pt x="6123426" y="1932737"/>
                </a:cubicBezTo>
                <a:cubicBezTo>
                  <a:pt x="6044051" y="1910512"/>
                  <a:pt x="5783701" y="1942262"/>
                  <a:pt x="5856726" y="1875587"/>
                </a:cubicBez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33" name="Picture 2" descr="C:\Users\ISNO Vůdce\Desktop\120l nádoba pln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503" y="3333831"/>
            <a:ext cx="358569" cy="5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ISNO Vůdce\Desktop\120l nádoba pln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198" y="3338353"/>
            <a:ext cx="358569" cy="5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ovéPole 34"/>
          <p:cNvSpPr txBox="1"/>
          <p:nvPr/>
        </p:nvSpPr>
        <p:spPr>
          <a:xfrm>
            <a:off x="4145501" y="4310742"/>
            <a:ext cx="2678038" cy="13234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4000" b="1">
                <a:solidFill>
                  <a:schemeClr val="bg1"/>
                </a:solidFill>
              </a:rPr>
              <a:t>Velice tolerantní</a:t>
            </a:r>
            <a:endParaRPr lang="cs-CZ" sz="4000" b="1" strike="sngStrike">
              <a:solidFill>
                <a:schemeClr val="bg1"/>
              </a:solidFill>
            </a:endParaRPr>
          </a:p>
        </p:txBody>
      </p:sp>
      <p:pic>
        <p:nvPicPr>
          <p:cNvPr id="29" name="Obrázek 28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12" y="2094004"/>
            <a:ext cx="2340602" cy="431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ISNO Vůdce\Desktop\B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62" y="1264920"/>
            <a:ext cx="1078701" cy="7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3177694" y="2647957"/>
            <a:ext cx="55127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cs-CZ" sz="48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Nešlapat PET lahve </a:t>
            </a:r>
            <a:br>
              <a:rPr lang="cs-CZ" sz="48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48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nebo vozit odpad </a:t>
            </a:r>
            <a:br>
              <a:rPr lang="cs-CZ" sz="48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48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z práce </a:t>
            </a:r>
            <a:br>
              <a:rPr lang="cs-CZ" sz="48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48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se nevyplatí.</a:t>
            </a:r>
            <a:endParaRPr lang="cs-CZ" sz="4800" strike="sngStrike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V="1">
            <a:off x="1959429" y="5101319"/>
            <a:ext cx="1779814" cy="59362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0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Picture 2" descr="C:\Users\ISNO Vůdce\Desktop\B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01" y="1529693"/>
            <a:ext cx="2162639" cy="160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5826793" y="1296582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b="1" dirty="0"/>
              <a:t>+ OD</a:t>
            </a:r>
            <a:endParaRPr lang="cs-CZ" sz="9600" b="1" strike="sngStrike" dirty="0"/>
          </a:p>
        </p:txBody>
      </p:sp>
      <p:pic>
        <p:nvPicPr>
          <p:cNvPr id="19" name="Obrázek 18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sp>
        <p:nvSpPr>
          <p:cNvPr id="20" name="Volný tvar 19"/>
          <p:cNvSpPr/>
          <p:nvPr/>
        </p:nvSpPr>
        <p:spPr>
          <a:xfrm>
            <a:off x="4287889" y="1444070"/>
            <a:ext cx="1005900" cy="1382692"/>
          </a:xfrm>
          <a:custGeom>
            <a:avLst/>
            <a:gdLst>
              <a:gd name="connsiteX0" fmla="*/ 5856726 w 11937626"/>
              <a:gd name="connsiteY0" fmla="*/ 1875587 h 14620281"/>
              <a:gd name="connsiteX1" fmla="*/ 6561576 w 11937626"/>
              <a:gd name="connsiteY1" fmla="*/ 1532687 h 14620281"/>
              <a:gd name="connsiteX2" fmla="*/ 6980676 w 11937626"/>
              <a:gd name="connsiteY2" fmla="*/ 1246937 h 14620281"/>
              <a:gd name="connsiteX3" fmla="*/ 7094976 w 11937626"/>
              <a:gd name="connsiteY3" fmla="*/ 961187 h 14620281"/>
              <a:gd name="connsiteX4" fmla="*/ 6980676 w 11937626"/>
              <a:gd name="connsiteY4" fmla="*/ 789737 h 14620281"/>
              <a:gd name="connsiteX5" fmla="*/ 6694926 w 11937626"/>
              <a:gd name="connsiteY5" fmla="*/ 694487 h 14620281"/>
              <a:gd name="connsiteX6" fmla="*/ 6504426 w 11937626"/>
              <a:gd name="connsiteY6" fmla="*/ 561137 h 14620281"/>
              <a:gd name="connsiteX7" fmla="*/ 6352026 w 11937626"/>
              <a:gd name="connsiteY7" fmla="*/ 523037 h 14620281"/>
              <a:gd name="connsiteX8" fmla="*/ 6275826 w 11937626"/>
              <a:gd name="connsiteY8" fmla="*/ 523037 h 14620281"/>
              <a:gd name="connsiteX9" fmla="*/ 6332976 w 11937626"/>
              <a:gd name="connsiteY9" fmla="*/ 313487 h 14620281"/>
              <a:gd name="connsiteX10" fmla="*/ 6352026 w 11937626"/>
              <a:gd name="connsiteY10" fmla="*/ 122987 h 14620281"/>
              <a:gd name="connsiteX11" fmla="*/ 6256776 w 11937626"/>
              <a:gd name="connsiteY11" fmla="*/ 46787 h 14620281"/>
              <a:gd name="connsiteX12" fmla="*/ 6104376 w 11937626"/>
              <a:gd name="connsiteY12" fmla="*/ 103937 h 14620281"/>
              <a:gd name="connsiteX13" fmla="*/ 6085326 w 11937626"/>
              <a:gd name="connsiteY13" fmla="*/ 199187 h 14620281"/>
              <a:gd name="connsiteX14" fmla="*/ 5894826 w 11937626"/>
              <a:gd name="connsiteY14" fmla="*/ 103937 h 14620281"/>
              <a:gd name="connsiteX15" fmla="*/ 5685276 w 11937626"/>
              <a:gd name="connsiteY15" fmla="*/ 8687 h 14620281"/>
              <a:gd name="connsiteX16" fmla="*/ 5342376 w 11937626"/>
              <a:gd name="connsiteY16" fmla="*/ 8687 h 14620281"/>
              <a:gd name="connsiteX17" fmla="*/ 5132826 w 11937626"/>
              <a:gd name="connsiteY17" fmla="*/ 46787 h 14620281"/>
              <a:gd name="connsiteX18" fmla="*/ 4980426 w 11937626"/>
              <a:gd name="connsiteY18" fmla="*/ 122987 h 14620281"/>
              <a:gd name="connsiteX19" fmla="*/ 4847076 w 11937626"/>
              <a:gd name="connsiteY19" fmla="*/ 27737 h 14620281"/>
              <a:gd name="connsiteX20" fmla="*/ 4675626 w 11937626"/>
              <a:gd name="connsiteY20" fmla="*/ 27737 h 14620281"/>
              <a:gd name="connsiteX21" fmla="*/ 4485126 w 11937626"/>
              <a:gd name="connsiteY21" fmla="*/ 122987 h 14620281"/>
              <a:gd name="connsiteX22" fmla="*/ 4332726 w 11937626"/>
              <a:gd name="connsiteY22" fmla="*/ 199187 h 14620281"/>
              <a:gd name="connsiteX23" fmla="*/ 3970776 w 11937626"/>
              <a:gd name="connsiteY23" fmla="*/ 161087 h 14620281"/>
              <a:gd name="connsiteX24" fmla="*/ 3875526 w 11937626"/>
              <a:gd name="connsiteY24" fmla="*/ 275387 h 14620281"/>
              <a:gd name="connsiteX25" fmla="*/ 3761226 w 11937626"/>
              <a:gd name="connsiteY25" fmla="*/ 256337 h 14620281"/>
              <a:gd name="connsiteX26" fmla="*/ 3608826 w 11937626"/>
              <a:gd name="connsiteY26" fmla="*/ 218237 h 14620281"/>
              <a:gd name="connsiteX27" fmla="*/ 3570726 w 11937626"/>
              <a:gd name="connsiteY27" fmla="*/ 161087 h 14620281"/>
              <a:gd name="connsiteX28" fmla="*/ 3437376 w 11937626"/>
              <a:gd name="connsiteY28" fmla="*/ 199187 h 14620281"/>
              <a:gd name="connsiteX29" fmla="*/ 3342126 w 11937626"/>
              <a:gd name="connsiteY29" fmla="*/ 256337 h 14620281"/>
              <a:gd name="connsiteX30" fmla="*/ 3399276 w 11937626"/>
              <a:gd name="connsiteY30" fmla="*/ 446837 h 14620281"/>
              <a:gd name="connsiteX31" fmla="*/ 3494526 w 11937626"/>
              <a:gd name="connsiteY31" fmla="*/ 599237 h 14620281"/>
              <a:gd name="connsiteX32" fmla="*/ 3723126 w 11937626"/>
              <a:gd name="connsiteY32" fmla="*/ 884987 h 14620281"/>
              <a:gd name="connsiteX33" fmla="*/ 3913626 w 11937626"/>
              <a:gd name="connsiteY33" fmla="*/ 1170737 h 14620281"/>
              <a:gd name="connsiteX34" fmla="*/ 4180326 w 11937626"/>
              <a:gd name="connsiteY34" fmla="*/ 1456487 h 14620281"/>
              <a:gd name="connsiteX35" fmla="*/ 4294626 w 11937626"/>
              <a:gd name="connsiteY35" fmla="*/ 1799387 h 14620281"/>
              <a:gd name="connsiteX36" fmla="*/ 4389876 w 11937626"/>
              <a:gd name="connsiteY36" fmla="*/ 1970837 h 14620281"/>
              <a:gd name="connsiteX37" fmla="*/ 4161276 w 11937626"/>
              <a:gd name="connsiteY37" fmla="*/ 2142287 h 14620281"/>
              <a:gd name="connsiteX38" fmla="*/ 3875526 w 11937626"/>
              <a:gd name="connsiteY38" fmla="*/ 2313737 h 14620281"/>
              <a:gd name="connsiteX39" fmla="*/ 3589776 w 11937626"/>
              <a:gd name="connsiteY39" fmla="*/ 2599487 h 14620281"/>
              <a:gd name="connsiteX40" fmla="*/ 3265926 w 11937626"/>
              <a:gd name="connsiteY40" fmla="*/ 2809037 h 14620281"/>
              <a:gd name="connsiteX41" fmla="*/ 2999226 w 11937626"/>
              <a:gd name="connsiteY41" fmla="*/ 2999537 h 14620281"/>
              <a:gd name="connsiteX42" fmla="*/ 2770626 w 11937626"/>
              <a:gd name="connsiteY42" fmla="*/ 3209087 h 14620281"/>
              <a:gd name="connsiteX43" fmla="*/ 2599176 w 11937626"/>
              <a:gd name="connsiteY43" fmla="*/ 3380537 h 14620281"/>
              <a:gd name="connsiteX44" fmla="*/ 2275326 w 11937626"/>
              <a:gd name="connsiteY44" fmla="*/ 3666287 h 14620281"/>
              <a:gd name="connsiteX45" fmla="*/ 2027676 w 11937626"/>
              <a:gd name="connsiteY45" fmla="*/ 3856787 h 14620281"/>
              <a:gd name="connsiteX46" fmla="*/ 2008626 w 11937626"/>
              <a:gd name="connsiteY46" fmla="*/ 4047287 h 14620281"/>
              <a:gd name="connsiteX47" fmla="*/ 1913376 w 11937626"/>
              <a:gd name="connsiteY47" fmla="*/ 4561637 h 14620281"/>
              <a:gd name="connsiteX48" fmla="*/ 1856226 w 11937626"/>
              <a:gd name="connsiteY48" fmla="*/ 5075987 h 14620281"/>
              <a:gd name="connsiteX49" fmla="*/ 1837176 w 11937626"/>
              <a:gd name="connsiteY49" fmla="*/ 5590337 h 14620281"/>
              <a:gd name="connsiteX50" fmla="*/ 1780026 w 11937626"/>
              <a:gd name="connsiteY50" fmla="*/ 6390437 h 14620281"/>
              <a:gd name="connsiteX51" fmla="*/ 1760976 w 11937626"/>
              <a:gd name="connsiteY51" fmla="*/ 6961937 h 14620281"/>
              <a:gd name="connsiteX52" fmla="*/ 1703826 w 11937626"/>
              <a:gd name="connsiteY52" fmla="*/ 7571537 h 14620281"/>
              <a:gd name="connsiteX53" fmla="*/ 1646676 w 11937626"/>
              <a:gd name="connsiteY53" fmla="*/ 8295437 h 14620281"/>
              <a:gd name="connsiteX54" fmla="*/ 1646676 w 11937626"/>
              <a:gd name="connsiteY54" fmla="*/ 8752637 h 14620281"/>
              <a:gd name="connsiteX55" fmla="*/ 1722876 w 11937626"/>
              <a:gd name="connsiteY55" fmla="*/ 8905037 h 14620281"/>
              <a:gd name="connsiteX56" fmla="*/ 1856226 w 11937626"/>
              <a:gd name="connsiteY56" fmla="*/ 9095537 h 14620281"/>
              <a:gd name="connsiteX57" fmla="*/ 1913376 w 11937626"/>
              <a:gd name="connsiteY57" fmla="*/ 9209837 h 14620281"/>
              <a:gd name="connsiteX58" fmla="*/ 1818126 w 11937626"/>
              <a:gd name="connsiteY58" fmla="*/ 9400337 h 14620281"/>
              <a:gd name="connsiteX59" fmla="*/ 1665726 w 11937626"/>
              <a:gd name="connsiteY59" fmla="*/ 9667037 h 14620281"/>
              <a:gd name="connsiteX60" fmla="*/ 1627626 w 11937626"/>
              <a:gd name="connsiteY60" fmla="*/ 9876587 h 14620281"/>
              <a:gd name="connsiteX61" fmla="*/ 1608576 w 11937626"/>
              <a:gd name="connsiteY61" fmla="*/ 10105187 h 14620281"/>
              <a:gd name="connsiteX62" fmla="*/ 1437126 w 11937626"/>
              <a:gd name="connsiteY62" fmla="*/ 10467137 h 14620281"/>
              <a:gd name="connsiteX63" fmla="*/ 1379976 w 11937626"/>
              <a:gd name="connsiteY63" fmla="*/ 10752887 h 14620281"/>
              <a:gd name="connsiteX64" fmla="*/ 1303776 w 11937626"/>
              <a:gd name="connsiteY64" fmla="*/ 11076737 h 14620281"/>
              <a:gd name="connsiteX65" fmla="*/ 1227576 w 11937626"/>
              <a:gd name="connsiteY65" fmla="*/ 11324387 h 14620281"/>
              <a:gd name="connsiteX66" fmla="*/ 1189476 w 11937626"/>
              <a:gd name="connsiteY66" fmla="*/ 11572037 h 14620281"/>
              <a:gd name="connsiteX67" fmla="*/ 1151376 w 11937626"/>
              <a:gd name="connsiteY67" fmla="*/ 11762537 h 14620281"/>
              <a:gd name="connsiteX68" fmla="*/ 1151376 w 11937626"/>
              <a:gd name="connsiteY68" fmla="*/ 12143537 h 14620281"/>
              <a:gd name="connsiteX69" fmla="*/ 1170426 w 11937626"/>
              <a:gd name="connsiteY69" fmla="*/ 12219737 h 14620281"/>
              <a:gd name="connsiteX70" fmla="*/ 1227576 w 11937626"/>
              <a:gd name="connsiteY70" fmla="*/ 12353087 h 14620281"/>
              <a:gd name="connsiteX71" fmla="*/ 1170426 w 11937626"/>
              <a:gd name="connsiteY71" fmla="*/ 12429287 h 14620281"/>
              <a:gd name="connsiteX72" fmla="*/ 960876 w 11937626"/>
              <a:gd name="connsiteY72" fmla="*/ 12543587 h 14620281"/>
              <a:gd name="connsiteX73" fmla="*/ 637026 w 11937626"/>
              <a:gd name="connsiteY73" fmla="*/ 12810287 h 14620281"/>
              <a:gd name="connsiteX74" fmla="*/ 427476 w 11937626"/>
              <a:gd name="connsiteY74" fmla="*/ 12943637 h 14620281"/>
              <a:gd name="connsiteX75" fmla="*/ 198876 w 11937626"/>
              <a:gd name="connsiteY75" fmla="*/ 13019837 h 14620281"/>
              <a:gd name="connsiteX76" fmla="*/ 65526 w 11937626"/>
              <a:gd name="connsiteY76" fmla="*/ 13038887 h 14620281"/>
              <a:gd name="connsiteX77" fmla="*/ 8376 w 11937626"/>
              <a:gd name="connsiteY77" fmla="*/ 13057937 h 14620281"/>
              <a:gd name="connsiteX78" fmla="*/ 8376 w 11937626"/>
              <a:gd name="connsiteY78" fmla="*/ 13172237 h 14620281"/>
              <a:gd name="connsiteX79" fmla="*/ 84576 w 11937626"/>
              <a:gd name="connsiteY79" fmla="*/ 13324637 h 14620281"/>
              <a:gd name="connsiteX80" fmla="*/ 351276 w 11937626"/>
              <a:gd name="connsiteY80" fmla="*/ 13515137 h 14620281"/>
              <a:gd name="connsiteX81" fmla="*/ 541776 w 11937626"/>
              <a:gd name="connsiteY81" fmla="*/ 13629437 h 14620281"/>
              <a:gd name="connsiteX82" fmla="*/ 732276 w 11937626"/>
              <a:gd name="connsiteY82" fmla="*/ 13743737 h 14620281"/>
              <a:gd name="connsiteX83" fmla="*/ 941826 w 11937626"/>
              <a:gd name="connsiteY83" fmla="*/ 13858037 h 14620281"/>
              <a:gd name="connsiteX84" fmla="*/ 1208526 w 11937626"/>
              <a:gd name="connsiteY84" fmla="*/ 13991387 h 14620281"/>
              <a:gd name="connsiteX85" fmla="*/ 1456176 w 11937626"/>
              <a:gd name="connsiteY85" fmla="*/ 14105687 h 14620281"/>
              <a:gd name="connsiteX86" fmla="*/ 1722876 w 11937626"/>
              <a:gd name="connsiteY86" fmla="*/ 14239037 h 14620281"/>
              <a:gd name="connsiteX87" fmla="*/ 1989576 w 11937626"/>
              <a:gd name="connsiteY87" fmla="*/ 14315237 h 14620281"/>
              <a:gd name="connsiteX88" fmla="*/ 2370576 w 11937626"/>
              <a:gd name="connsiteY88" fmla="*/ 14372387 h 14620281"/>
              <a:gd name="connsiteX89" fmla="*/ 2903976 w 11937626"/>
              <a:gd name="connsiteY89" fmla="*/ 14448587 h 14620281"/>
              <a:gd name="connsiteX90" fmla="*/ 3894576 w 11937626"/>
              <a:gd name="connsiteY90" fmla="*/ 14429537 h 14620281"/>
              <a:gd name="connsiteX91" fmla="*/ 4580376 w 11937626"/>
              <a:gd name="connsiteY91" fmla="*/ 14429537 h 14620281"/>
              <a:gd name="connsiteX92" fmla="*/ 5380476 w 11937626"/>
              <a:gd name="connsiteY92" fmla="*/ 14467637 h 14620281"/>
              <a:gd name="connsiteX93" fmla="*/ 6028176 w 11937626"/>
              <a:gd name="connsiteY93" fmla="*/ 14467637 h 14620281"/>
              <a:gd name="connsiteX94" fmla="*/ 6771126 w 11937626"/>
              <a:gd name="connsiteY94" fmla="*/ 14524787 h 14620281"/>
              <a:gd name="connsiteX95" fmla="*/ 7971276 w 11937626"/>
              <a:gd name="connsiteY95" fmla="*/ 14562887 h 14620281"/>
              <a:gd name="connsiteX96" fmla="*/ 8866626 w 11937626"/>
              <a:gd name="connsiteY96" fmla="*/ 14620037 h 14620281"/>
              <a:gd name="connsiteX97" fmla="*/ 9495276 w 11937626"/>
              <a:gd name="connsiteY97" fmla="*/ 14581937 h 14620281"/>
              <a:gd name="connsiteX98" fmla="*/ 9933426 w 11937626"/>
              <a:gd name="connsiteY98" fmla="*/ 14543837 h 14620281"/>
              <a:gd name="connsiteX99" fmla="*/ 10390626 w 11937626"/>
              <a:gd name="connsiteY99" fmla="*/ 14486687 h 14620281"/>
              <a:gd name="connsiteX100" fmla="*/ 10600176 w 11937626"/>
              <a:gd name="connsiteY100" fmla="*/ 14391437 h 14620281"/>
              <a:gd name="connsiteX101" fmla="*/ 10866876 w 11937626"/>
              <a:gd name="connsiteY101" fmla="*/ 14334287 h 14620281"/>
              <a:gd name="connsiteX102" fmla="*/ 11228826 w 11937626"/>
              <a:gd name="connsiteY102" fmla="*/ 14219987 h 14620281"/>
              <a:gd name="connsiteX103" fmla="*/ 11419326 w 11937626"/>
              <a:gd name="connsiteY103" fmla="*/ 14162837 h 14620281"/>
              <a:gd name="connsiteX104" fmla="*/ 11686026 w 11937626"/>
              <a:gd name="connsiteY104" fmla="*/ 14124737 h 14620281"/>
              <a:gd name="connsiteX105" fmla="*/ 11914626 w 11937626"/>
              <a:gd name="connsiteY105" fmla="*/ 14067587 h 14620281"/>
              <a:gd name="connsiteX106" fmla="*/ 11914626 w 11937626"/>
              <a:gd name="connsiteY106" fmla="*/ 13991387 h 14620281"/>
              <a:gd name="connsiteX107" fmla="*/ 11781276 w 11937626"/>
              <a:gd name="connsiteY107" fmla="*/ 13858037 h 14620281"/>
              <a:gd name="connsiteX108" fmla="*/ 11324076 w 11937626"/>
              <a:gd name="connsiteY108" fmla="*/ 13610387 h 14620281"/>
              <a:gd name="connsiteX109" fmla="*/ 11114526 w 11937626"/>
              <a:gd name="connsiteY109" fmla="*/ 13553237 h 14620281"/>
              <a:gd name="connsiteX110" fmla="*/ 10866876 w 11937626"/>
              <a:gd name="connsiteY110" fmla="*/ 13419887 h 14620281"/>
              <a:gd name="connsiteX111" fmla="*/ 10676376 w 11937626"/>
              <a:gd name="connsiteY111" fmla="*/ 13324637 h 14620281"/>
              <a:gd name="connsiteX112" fmla="*/ 10619226 w 11937626"/>
              <a:gd name="connsiteY112" fmla="*/ 13229387 h 14620281"/>
              <a:gd name="connsiteX113" fmla="*/ 10600176 w 11937626"/>
              <a:gd name="connsiteY113" fmla="*/ 13076987 h 14620281"/>
              <a:gd name="connsiteX114" fmla="*/ 10543026 w 11937626"/>
              <a:gd name="connsiteY114" fmla="*/ 12867437 h 14620281"/>
              <a:gd name="connsiteX115" fmla="*/ 10428726 w 11937626"/>
              <a:gd name="connsiteY115" fmla="*/ 12695987 h 14620281"/>
              <a:gd name="connsiteX116" fmla="*/ 10352526 w 11937626"/>
              <a:gd name="connsiteY116" fmla="*/ 12600737 h 14620281"/>
              <a:gd name="connsiteX117" fmla="*/ 10314426 w 11937626"/>
              <a:gd name="connsiteY117" fmla="*/ 12429287 h 14620281"/>
              <a:gd name="connsiteX118" fmla="*/ 10219176 w 11937626"/>
              <a:gd name="connsiteY118" fmla="*/ 12314987 h 14620281"/>
              <a:gd name="connsiteX119" fmla="*/ 10257276 w 11937626"/>
              <a:gd name="connsiteY119" fmla="*/ 12067337 h 14620281"/>
              <a:gd name="connsiteX120" fmla="*/ 10238226 w 11937626"/>
              <a:gd name="connsiteY120" fmla="*/ 11743487 h 14620281"/>
              <a:gd name="connsiteX121" fmla="*/ 10200126 w 11937626"/>
              <a:gd name="connsiteY121" fmla="*/ 11438687 h 14620281"/>
              <a:gd name="connsiteX122" fmla="*/ 10200126 w 11937626"/>
              <a:gd name="connsiteY122" fmla="*/ 10981487 h 14620281"/>
              <a:gd name="connsiteX123" fmla="*/ 10085826 w 11937626"/>
              <a:gd name="connsiteY123" fmla="*/ 10638587 h 14620281"/>
              <a:gd name="connsiteX124" fmla="*/ 10028676 w 11937626"/>
              <a:gd name="connsiteY124" fmla="*/ 10162337 h 14620281"/>
              <a:gd name="connsiteX125" fmla="*/ 9952476 w 11937626"/>
              <a:gd name="connsiteY125" fmla="*/ 9895637 h 14620281"/>
              <a:gd name="connsiteX126" fmla="*/ 9895326 w 11937626"/>
              <a:gd name="connsiteY126" fmla="*/ 9590837 h 14620281"/>
              <a:gd name="connsiteX127" fmla="*/ 9819126 w 11937626"/>
              <a:gd name="connsiteY127" fmla="*/ 9286037 h 14620281"/>
              <a:gd name="connsiteX128" fmla="*/ 9723876 w 11937626"/>
              <a:gd name="connsiteY128" fmla="*/ 9076487 h 14620281"/>
              <a:gd name="connsiteX129" fmla="*/ 9704826 w 11937626"/>
              <a:gd name="connsiteY129" fmla="*/ 8924087 h 14620281"/>
              <a:gd name="connsiteX130" fmla="*/ 9666726 w 11937626"/>
              <a:gd name="connsiteY130" fmla="*/ 8790737 h 14620281"/>
              <a:gd name="connsiteX131" fmla="*/ 9609576 w 11937626"/>
              <a:gd name="connsiteY131" fmla="*/ 8619287 h 14620281"/>
              <a:gd name="connsiteX132" fmla="*/ 9552426 w 11937626"/>
              <a:gd name="connsiteY132" fmla="*/ 8504987 h 14620281"/>
              <a:gd name="connsiteX133" fmla="*/ 9609576 w 11937626"/>
              <a:gd name="connsiteY133" fmla="*/ 8333537 h 14620281"/>
              <a:gd name="connsiteX134" fmla="*/ 9685776 w 11937626"/>
              <a:gd name="connsiteY134" fmla="*/ 8143037 h 14620281"/>
              <a:gd name="connsiteX135" fmla="*/ 9723876 w 11937626"/>
              <a:gd name="connsiteY135" fmla="*/ 7971587 h 14620281"/>
              <a:gd name="connsiteX136" fmla="*/ 9742926 w 11937626"/>
              <a:gd name="connsiteY136" fmla="*/ 7628687 h 14620281"/>
              <a:gd name="connsiteX137" fmla="*/ 9723876 w 11937626"/>
              <a:gd name="connsiteY137" fmla="*/ 7381037 h 14620281"/>
              <a:gd name="connsiteX138" fmla="*/ 9723876 w 11937626"/>
              <a:gd name="connsiteY138" fmla="*/ 7057187 h 14620281"/>
              <a:gd name="connsiteX139" fmla="*/ 9723876 w 11937626"/>
              <a:gd name="connsiteY139" fmla="*/ 6771437 h 14620281"/>
              <a:gd name="connsiteX140" fmla="*/ 9761976 w 11937626"/>
              <a:gd name="connsiteY140" fmla="*/ 6485687 h 14620281"/>
              <a:gd name="connsiteX141" fmla="*/ 9819126 w 11937626"/>
              <a:gd name="connsiteY141" fmla="*/ 6199937 h 14620281"/>
              <a:gd name="connsiteX142" fmla="*/ 9819126 w 11937626"/>
              <a:gd name="connsiteY142" fmla="*/ 5857037 h 14620281"/>
              <a:gd name="connsiteX143" fmla="*/ 9819126 w 11937626"/>
              <a:gd name="connsiteY143" fmla="*/ 5323637 h 14620281"/>
              <a:gd name="connsiteX144" fmla="*/ 9800076 w 11937626"/>
              <a:gd name="connsiteY144" fmla="*/ 4961687 h 14620281"/>
              <a:gd name="connsiteX145" fmla="*/ 9761976 w 11937626"/>
              <a:gd name="connsiteY145" fmla="*/ 4561637 h 14620281"/>
              <a:gd name="connsiteX146" fmla="*/ 9666726 w 11937626"/>
              <a:gd name="connsiteY146" fmla="*/ 4237787 h 14620281"/>
              <a:gd name="connsiteX147" fmla="*/ 9476226 w 11937626"/>
              <a:gd name="connsiteY147" fmla="*/ 3913937 h 14620281"/>
              <a:gd name="connsiteX148" fmla="*/ 9304776 w 11937626"/>
              <a:gd name="connsiteY148" fmla="*/ 3742487 h 14620281"/>
              <a:gd name="connsiteX149" fmla="*/ 9095226 w 11937626"/>
              <a:gd name="connsiteY149" fmla="*/ 3494837 h 14620281"/>
              <a:gd name="connsiteX150" fmla="*/ 8923776 w 11937626"/>
              <a:gd name="connsiteY150" fmla="*/ 3323387 h 14620281"/>
              <a:gd name="connsiteX151" fmla="*/ 8657076 w 11937626"/>
              <a:gd name="connsiteY151" fmla="*/ 3113837 h 14620281"/>
              <a:gd name="connsiteX152" fmla="*/ 8428476 w 11937626"/>
              <a:gd name="connsiteY152" fmla="*/ 2961437 h 14620281"/>
              <a:gd name="connsiteX153" fmla="*/ 8047476 w 11937626"/>
              <a:gd name="connsiteY153" fmla="*/ 2694737 h 14620281"/>
              <a:gd name="connsiteX154" fmla="*/ 7818876 w 11937626"/>
              <a:gd name="connsiteY154" fmla="*/ 2523287 h 14620281"/>
              <a:gd name="connsiteX155" fmla="*/ 7495026 w 11937626"/>
              <a:gd name="connsiteY155" fmla="*/ 2408987 h 14620281"/>
              <a:gd name="connsiteX156" fmla="*/ 7228326 w 11937626"/>
              <a:gd name="connsiteY156" fmla="*/ 2313737 h 14620281"/>
              <a:gd name="connsiteX157" fmla="*/ 6771126 w 11937626"/>
              <a:gd name="connsiteY157" fmla="*/ 2104187 h 14620281"/>
              <a:gd name="connsiteX158" fmla="*/ 6371076 w 11937626"/>
              <a:gd name="connsiteY158" fmla="*/ 2008937 h 14620281"/>
              <a:gd name="connsiteX159" fmla="*/ 6123426 w 11937626"/>
              <a:gd name="connsiteY159" fmla="*/ 1932737 h 14620281"/>
              <a:gd name="connsiteX160" fmla="*/ 5856726 w 11937626"/>
              <a:gd name="connsiteY160" fmla="*/ 1875587 h 146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937626" h="14620281">
                <a:moveTo>
                  <a:pt x="5856726" y="1875587"/>
                </a:moveTo>
                <a:cubicBezTo>
                  <a:pt x="5929751" y="1808912"/>
                  <a:pt x="6374251" y="1637462"/>
                  <a:pt x="6561576" y="1532687"/>
                </a:cubicBezTo>
                <a:cubicBezTo>
                  <a:pt x="6748901" y="1427912"/>
                  <a:pt x="6891776" y="1342187"/>
                  <a:pt x="6980676" y="1246937"/>
                </a:cubicBezTo>
                <a:cubicBezTo>
                  <a:pt x="7069576" y="1151687"/>
                  <a:pt x="7094976" y="1037387"/>
                  <a:pt x="7094976" y="961187"/>
                </a:cubicBezTo>
                <a:cubicBezTo>
                  <a:pt x="7094976" y="884987"/>
                  <a:pt x="7047351" y="834187"/>
                  <a:pt x="6980676" y="789737"/>
                </a:cubicBezTo>
                <a:cubicBezTo>
                  <a:pt x="6914001" y="745287"/>
                  <a:pt x="6774301" y="732587"/>
                  <a:pt x="6694926" y="694487"/>
                </a:cubicBezTo>
                <a:cubicBezTo>
                  <a:pt x="6615551" y="656387"/>
                  <a:pt x="6561576" y="589712"/>
                  <a:pt x="6504426" y="561137"/>
                </a:cubicBezTo>
                <a:cubicBezTo>
                  <a:pt x="6447276" y="532562"/>
                  <a:pt x="6390126" y="529387"/>
                  <a:pt x="6352026" y="523037"/>
                </a:cubicBezTo>
                <a:cubicBezTo>
                  <a:pt x="6313926" y="516687"/>
                  <a:pt x="6279001" y="557962"/>
                  <a:pt x="6275826" y="523037"/>
                </a:cubicBezTo>
                <a:cubicBezTo>
                  <a:pt x="6272651" y="488112"/>
                  <a:pt x="6320276" y="380162"/>
                  <a:pt x="6332976" y="313487"/>
                </a:cubicBezTo>
                <a:cubicBezTo>
                  <a:pt x="6345676" y="246812"/>
                  <a:pt x="6364726" y="167437"/>
                  <a:pt x="6352026" y="122987"/>
                </a:cubicBezTo>
                <a:cubicBezTo>
                  <a:pt x="6339326" y="78537"/>
                  <a:pt x="6298051" y="49962"/>
                  <a:pt x="6256776" y="46787"/>
                </a:cubicBezTo>
                <a:cubicBezTo>
                  <a:pt x="6215501" y="43612"/>
                  <a:pt x="6132951" y="78537"/>
                  <a:pt x="6104376" y="103937"/>
                </a:cubicBezTo>
                <a:cubicBezTo>
                  <a:pt x="6075801" y="129337"/>
                  <a:pt x="6120251" y="199187"/>
                  <a:pt x="6085326" y="199187"/>
                </a:cubicBezTo>
                <a:cubicBezTo>
                  <a:pt x="6050401" y="199187"/>
                  <a:pt x="5961501" y="135687"/>
                  <a:pt x="5894826" y="103937"/>
                </a:cubicBezTo>
                <a:cubicBezTo>
                  <a:pt x="5828151" y="72187"/>
                  <a:pt x="5777351" y="24562"/>
                  <a:pt x="5685276" y="8687"/>
                </a:cubicBezTo>
                <a:cubicBezTo>
                  <a:pt x="5593201" y="-7188"/>
                  <a:pt x="5434451" y="2337"/>
                  <a:pt x="5342376" y="8687"/>
                </a:cubicBezTo>
                <a:cubicBezTo>
                  <a:pt x="5250301" y="15037"/>
                  <a:pt x="5193151" y="27737"/>
                  <a:pt x="5132826" y="46787"/>
                </a:cubicBezTo>
                <a:cubicBezTo>
                  <a:pt x="5072501" y="65837"/>
                  <a:pt x="5028051" y="126162"/>
                  <a:pt x="4980426" y="122987"/>
                </a:cubicBezTo>
                <a:cubicBezTo>
                  <a:pt x="4932801" y="119812"/>
                  <a:pt x="4897876" y="43612"/>
                  <a:pt x="4847076" y="27737"/>
                </a:cubicBezTo>
                <a:cubicBezTo>
                  <a:pt x="4796276" y="11862"/>
                  <a:pt x="4735951" y="11862"/>
                  <a:pt x="4675626" y="27737"/>
                </a:cubicBezTo>
                <a:cubicBezTo>
                  <a:pt x="4615301" y="43612"/>
                  <a:pt x="4485126" y="122987"/>
                  <a:pt x="4485126" y="122987"/>
                </a:cubicBezTo>
                <a:cubicBezTo>
                  <a:pt x="4427976" y="151562"/>
                  <a:pt x="4418451" y="192837"/>
                  <a:pt x="4332726" y="199187"/>
                </a:cubicBezTo>
                <a:cubicBezTo>
                  <a:pt x="4247001" y="205537"/>
                  <a:pt x="4046976" y="148387"/>
                  <a:pt x="3970776" y="161087"/>
                </a:cubicBezTo>
                <a:cubicBezTo>
                  <a:pt x="3894576" y="173787"/>
                  <a:pt x="3910451" y="259512"/>
                  <a:pt x="3875526" y="275387"/>
                </a:cubicBezTo>
                <a:cubicBezTo>
                  <a:pt x="3840601" y="291262"/>
                  <a:pt x="3805676" y="265862"/>
                  <a:pt x="3761226" y="256337"/>
                </a:cubicBezTo>
                <a:cubicBezTo>
                  <a:pt x="3716776" y="246812"/>
                  <a:pt x="3640576" y="234112"/>
                  <a:pt x="3608826" y="218237"/>
                </a:cubicBezTo>
                <a:cubicBezTo>
                  <a:pt x="3577076" y="202362"/>
                  <a:pt x="3599301" y="164262"/>
                  <a:pt x="3570726" y="161087"/>
                </a:cubicBezTo>
                <a:cubicBezTo>
                  <a:pt x="3542151" y="157912"/>
                  <a:pt x="3475476" y="183312"/>
                  <a:pt x="3437376" y="199187"/>
                </a:cubicBezTo>
                <a:cubicBezTo>
                  <a:pt x="3399276" y="215062"/>
                  <a:pt x="3348476" y="215062"/>
                  <a:pt x="3342126" y="256337"/>
                </a:cubicBezTo>
                <a:cubicBezTo>
                  <a:pt x="3335776" y="297612"/>
                  <a:pt x="3373876" y="389687"/>
                  <a:pt x="3399276" y="446837"/>
                </a:cubicBezTo>
                <a:cubicBezTo>
                  <a:pt x="3424676" y="503987"/>
                  <a:pt x="3440551" y="526212"/>
                  <a:pt x="3494526" y="599237"/>
                </a:cubicBezTo>
                <a:cubicBezTo>
                  <a:pt x="3548501" y="672262"/>
                  <a:pt x="3653276" y="789737"/>
                  <a:pt x="3723126" y="884987"/>
                </a:cubicBezTo>
                <a:cubicBezTo>
                  <a:pt x="3792976" y="980237"/>
                  <a:pt x="3837426" y="1075487"/>
                  <a:pt x="3913626" y="1170737"/>
                </a:cubicBezTo>
                <a:cubicBezTo>
                  <a:pt x="3989826" y="1265987"/>
                  <a:pt x="4116826" y="1351712"/>
                  <a:pt x="4180326" y="1456487"/>
                </a:cubicBezTo>
                <a:cubicBezTo>
                  <a:pt x="4243826" y="1561262"/>
                  <a:pt x="4259701" y="1713662"/>
                  <a:pt x="4294626" y="1799387"/>
                </a:cubicBezTo>
                <a:cubicBezTo>
                  <a:pt x="4329551" y="1885112"/>
                  <a:pt x="4412101" y="1913687"/>
                  <a:pt x="4389876" y="1970837"/>
                </a:cubicBezTo>
                <a:cubicBezTo>
                  <a:pt x="4367651" y="2027987"/>
                  <a:pt x="4247001" y="2085137"/>
                  <a:pt x="4161276" y="2142287"/>
                </a:cubicBezTo>
                <a:cubicBezTo>
                  <a:pt x="4075551" y="2199437"/>
                  <a:pt x="3970776" y="2237537"/>
                  <a:pt x="3875526" y="2313737"/>
                </a:cubicBezTo>
                <a:cubicBezTo>
                  <a:pt x="3780276" y="2389937"/>
                  <a:pt x="3691376" y="2516937"/>
                  <a:pt x="3589776" y="2599487"/>
                </a:cubicBezTo>
                <a:cubicBezTo>
                  <a:pt x="3488176" y="2682037"/>
                  <a:pt x="3364351" y="2742362"/>
                  <a:pt x="3265926" y="2809037"/>
                </a:cubicBezTo>
                <a:cubicBezTo>
                  <a:pt x="3167501" y="2875712"/>
                  <a:pt x="3081776" y="2932862"/>
                  <a:pt x="2999226" y="2999537"/>
                </a:cubicBezTo>
                <a:cubicBezTo>
                  <a:pt x="2916676" y="3066212"/>
                  <a:pt x="2837301" y="3145587"/>
                  <a:pt x="2770626" y="3209087"/>
                </a:cubicBezTo>
                <a:cubicBezTo>
                  <a:pt x="2703951" y="3272587"/>
                  <a:pt x="2681726" y="3304337"/>
                  <a:pt x="2599176" y="3380537"/>
                </a:cubicBezTo>
                <a:cubicBezTo>
                  <a:pt x="2516626" y="3456737"/>
                  <a:pt x="2370576" y="3586912"/>
                  <a:pt x="2275326" y="3666287"/>
                </a:cubicBezTo>
                <a:cubicBezTo>
                  <a:pt x="2180076" y="3745662"/>
                  <a:pt x="2072126" y="3793287"/>
                  <a:pt x="2027676" y="3856787"/>
                </a:cubicBezTo>
                <a:cubicBezTo>
                  <a:pt x="1983226" y="3920287"/>
                  <a:pt x="2027676" y="3929812"/>
                  <a:pt x="2008626" y="4047287"/>
                </a:cubicBezTo>
                <a:cubicBezTo>
                  <a:pt x="1989576" y="4164762"/>
                  <a:pt x="1938776" y="4390187"/>
                  <a:pt x="1913376" y="4561637"/>
                </a:cubicBezTo>
                <a:cubicBezTo>
                  <a:pt x="1887976" y="4733087"/>
                  <a:pt x="1868926" y="4904537"/>
                  <a:pt x="1856226" y="5075987"/>
                </a:cubicBezTo>
                <a:cubicBezTo>
                  <a:pt x="1843526" y="5247437"/>
                  <a:pt x="1849876" y="5371262"/>
                  <a:pt x="1837176" y="5590337"/>
                </a:cubicBezTo>
                <a:cubicBezTo>
                  <a:pt x="1824476" y="5809412"/>
                  <a:pt x="1792726" y="6161837"/>
                  <a:pt x="1780026" y="6390437"/>
                </a:cubicBezTo>
                <a:cubicBezTo>
                  <a:pt x="1767326" y="6619037"/>
                  <a:pt x="1773676" y="6765087"/>
                  <a:pt x="1760976" y="6961937"/>
                </a:cubicBezTo>
                <a:cubicBezTo>
                  <a:pt x="1748276" y="7158787"/>
                  <a:pt x="1722876" y="7349287"/>
                  <a:pt x="1703826" y="7571537"/>
                </a:cubicBezTo>
                <a:cubicBezTo>
                  <a:pt x="1684776" y="7793787"/>
                  <a:pt x="1656201" y="8098587"/>
                  <a:pt x="1646676" y="8295437"/>
                </a:cubicBezTo>
                <a:cubicBezTo>
                  <a:pt x="1637151" y="8492287"/>
                  <a:pt x="1633976" y="8651037"/>
                  <a:pt x="1646676" y="8752637"/>
                </a:cubicBezTo>
                <a:cubicBezTo>
                  <a:pt x="1659376" y="8854237"/>
                  <a:pt x="1687951" y="8847887"/>
                  <a:pt x="1722876" y="8905037"/>
                </a:cubicBezTo>
                <a:cubicBezTo>
                  <a:pt x="1757801" y="8962187"/>
                  <a:pt x="1824476" y="9044737"/>
                  <a:pt x="1856226" y="9095537"/>
                </a:cubicBezTo>
                <a:cubicBezTo>
                  <a:pt x="1887976" y="9146337"/>
                  <a:pt x="1919726" y="9159037"/>
                  <a:pt x="1913376" y="9209837"/>
                </a:cubicBezTo>
                <a:cubicBezTo>
                  <a:pt x="1907026" y="9260637"/>
                  <a:pt x="1859401" y="9324137"/>
                  <a:pt x="1818126" y="9400337"/>
                </a:cubicBezTo>
                <a:cubicBezTo>
                  <a:pt x="1776851" y="9476537"/>
                  <a:pt x="1697476" y="9587662"/>
                  <a:pt x="1665726" y="9667037"/>
                </a:cubicBezTo>
                <a:cubicBezTo>
                  <a:pt x="1633976" y="9746412"/>
                  <a:pt x="1637151" y="9803562"/>
                  <a:pt x="1627626" y="9876587"/>
                </a:cubicBezTo>
                <a:cubicBezTo>
                  <a:pt x="1618101" y="9949612"/>
                  <a:pt x="1640326" y="10006762"/>
                  <a:pt x="1608576" y="10105187"/>
                </a:cubicBezTo>
                <a:cubicBezTo>
                  <a:pt x="1576826" y="10203612"/>
                  <a:pt x="1475226" y="10359187"/>
                  <a:pt x="1437126" y="10467137"/>
                </a:cubicBezTo>
                <a:cubicBezTo>
                  <a:pt x="1399026" y="10575087"/>
                  <a:pt x="1402201" y="10651287"/>
                  <a:pt x="1379976" y="10752887"/>
                </a:cubicBezTo>
                <a:cubicBezTo>
                  <a:pt x="1357751" y="10854487"/>
                  <a:pt x="1329176" y="10981487"/>
                  <a:pt x="1303776" y="11076737"/>
                </a:cubicBezTo>
                <a:cubicBezTo>
                  <a:pt x="1278376" y="11171987"/>
                  <a:pt x="1246626" y="11241837"/>
                  <a:pt x="1227576" y="11324387"/>
                </a:cubicBezTo>
                <a:cubicBezTo>
                  <a:pt x="1208526" y="11406937"/>
                  <a:pt x="1202176" y="11499012"/>
                  <a:pt x="1189476" y="11572037"/>
                </a:cubicBezTo>
                <a:cubicBezTo>
                  <a:pt x="1176776" y="11645062"/>
                  <a:pt x="1157726" y="11667287"/>
                  <a:pt x="1151376" y="11762537"/>
                </a:cubicBezTo>
                <a:cubicBezTo>
                  <a:pt x="1145026" y="11857787"/>
                  <a:pt x="1148201" y="12067337"/>
                  <a:pt x="1151376" y="12143537"/>
                </a:cubicBezTo>
                <a:cubicBezTo>
                  <a:pt x="1154551" y="12219737"/>
                  <a:pt x="1157726" y="12184812"/>
                  <a:pt x="1170426" y="12219737"/>
                </a:cubicBezTo>
                <a:cubicBezTo>
                  <a:pt x="1183126" y="12254662"/>
                  <a:pt x="1227576" y="12318162"/>
                  <a:pt x="1227576" y="12353087"/>
                </a:cubicBezTo>
                <a:cubicBezTo>
                  <a:pt x="1227576" y="12388012"/>
                  <a:pt x="1214876" y="12397537"/>
                  <a:pt x="1170426" y="12429287"/>
                </a:cubicBezTo>
                <a:cubicBezTo>
                  <a:pt x="1125976" y="12461037"/>
                  <a:pt x="1049776" y="12480087"/>
                  <a:pt x="960876" y="12543587"/>
                </a:cubicBezTo>
                <a:cubicBezTo>
                  <a:pt x="871976" y="12607087"/>
                  <a:pt x="725926" y="12743612"/>
                  <a:pt x="637026" y="12810287"/>
                </a:cubicBezTo>
                <a:cubicBezTo>
                  <a:pt x="548126" y="12876962"/>
                  <a:pt x="500501" y="12908712"/>
                  <a:pt x="427476" y="12943637"/>
                </a:cubicBezTo>
                <a:cubicBezTo>
                  <a:pt x="354451" y="12978562"/>
                  <a:pt x="259201" y="13003962"/>
                  <a:pt x="198876" y="13019837"/>
                </a:cubicBezTo>
                <a:cubicBezTo>
                  <a:pt x="138551" y="13035712"/>
                  <a:pt x="97276" y="13032537"/>
                  <a:pt x="65526" y="13038887"/>
                </a:cubicBezTo>
                <a:cubicBezTo>
                  <a:pt x="33776" y="13045237"/>
                  <a:pt x="17901" y="13035712"/>
                  <a:pt x="8376" y="13057937"/>
                </a:cubicBezTo>
                <a:cubicBezTo>
                  <a:pt x="-1149" y="13080162"/>
                  <a:pt x="-4324" y="13127787"/>
                  <a:pt x="8376" y="13172237"/>
                </a:cubicBezTo>
                <a:cubicBezTo>
                  <a:pt x="21076" y="13216687"/>
                  <a:pt x="27426" y="13267487"/>
                  <a:pt x="84576" y="13324637"/>
                </a:cubicBezTo>
                <a:cubicBezTo>
                  <a:pt x="141726" y="13381787"/>
                  <a:pt x="275076" y="13464337"/>
                  <a:pt x="351276" y="13515137"/>
                </a:cubicBezTo>
                <a:cubicBezTo>
                  <a:pt x="427476" y="13565937"/>
                  <a:pt x="541776" y="13629437"/>
                  <a:pt x="541776" y="13629437"/>
                </a:cubicBezTo>
                <a:cubicBezTo>
                  <a:pt x="605276" y="13667537"/>
                  <a:pt x="665601" y="13705637"/>
                  <a:pt x="732276" y="13743737"/>
                </a:cubicBezTo>
                <a:cubicBezTo>
                  <a:pt x="798951" y="13781837"/>
                  <a:pt x="862451" y="13816762"/>
                  <a:pt x="941826" y="13858037"/>
                </a:cubicBezTo>
                <a:cubicBezTo>
                  <a:pt x="1021201" y="13899312"/>
                  <a:pt x="1122801" y="13950112"/>
                  <a:pt x="1208526" y="13991387"/>
                </a:cubicBezTo>
                <a:cubicBezTo>
                  <a:pt x="1294251" y="14032662"/>
                  <a:pt x="1370451" y="14064412"/>
                  <a:pt x="1456176" y="14105687"/>
                </a:cubicBezTo>
                <a:cubicBezTo>
                  <a:pt x="1541901" y="14146962"/>
                  <a:pt x="1633976" y="14204112"/>
                  <a:pt x="1722876" y="14239037"/>
                </a:cubicBezTo>
                <a:cubicBezTo>
                  <a:pt x="1811776" y="14273962"/>
                  <a:pt x="1881626" y="14293012"/>
                  <a:pt x="1989576" y="14315237"/>
                </a:cubicBezTo>
                <a:cubicBezTo>
                  <a:pt x="2097526" y="14337462"/>
                  <a:pt x="2370576" y="14372387"/>
                  <a:pt x="2370576" y="14372387"/>
                </a:cubicBezTo>
                <a:cubicBezTo>
                  <a:pt x="2522976" y="14394612"/>
                  <a:pt x="2649976" y="14439062"/>
                  <a:pt x="2903976" y="14448587"/>
                </a:cubicBezTo>
                <a:cubicBezTo>
                  <a:pt x="3157976" y="14458112"/>
                  <a:pt x="3615176" y="14432712"/>
                  <a:pt x="3894576" y="14429537"/>
                </a:cubicBezTo>
                <a:cubicBezTo>
                  <a:pt x="4173976" y="14426362"/>
                  <a:pt x="4332726" y="14423187"/>
                  <a:pt x="4580376" y="14429537"/>
                </a:cubicBezTo>
                <a:cubicBezTo>
                  <a:pt x="4828026" y="14435887"/>
                  <a:pt x="5139176" y="14461287"/>
                  <a:pt x="5380476" y="14467637"/>
                </a:cubicBezTo>
                <a:cubicBezTo>
                  <a:pt x="5621776" y="14473987"/>
                  <a:pt x="5796401" y="14458112"/>
                  <a:pt x="6028176" y="14467637"/>
                </a:cubicBezTo>
                <a:cubicBezTo>
                  <a:pt x="6259951" y="14477162"/>
                  <a:pt x="6447276" y="14508912"/>
                  <a:pt x="6771126" y="14524787"/>
                </a:cubicBezTo>
                <a:cubicBezTo>
                  <a:pt x="7094976" y="14540662"/>
                  <a:pt x="7622026" y="14547012"/>
                  <a:pt x="7971276" y="14562887"/>
                </a:cubicBezTo>
                <a:cubicBezTo>
                  <a:pt x="8320526" y="14578762"/>
                  <a:pt x="8612626" y="14616862"/>
                  <a:pt x="8866626" y="14620037"/>
                </a:cubicBezTo>
                <a:cubicBezTo>
                  <a:pt x="9120626" y="14623212"/>
                  <a:pt x="9317476" y="14594637"/>
                  <a:pt x="9495276" y="14581937"/>
                </a:cubicBezTo>
                <a:cubicBezTo>
                  <a:pt x="9673076" y="14569237"/>
                  <a:pt x="9784201" y="14559712"/>
                  <a:pt x="9933426" y="14543837"/>
                </a:cubicBezTo>
                <a:cubicBezTo>
                  <a:pt x="10082651" y="14527962"/>
                  <a:pt x="10279501" y="14512087"/>
                  <a:pt x="10390626" y="14486687"/>
                </a:cubicBezTo>
                <a:cubicBezTo>
                  <a:pt x="10501751" y="14461287"/>
                  <a:pt x="10520801" y="14416837"/>
                  <a:pt x="10600176" y="14391437"/>
                </a:cubicBezTo>
                <a:cubicBezTo>
                  <a:pt x="10679551" y="14366037"/>
                  <a:pt x="10762101" y="14362862"/>
                  <a:pt x="10866876" y="14334287"/>
                </a:cubicBezTo>
                <a:cubicBezTo>
                  <a:pt x="10971651" y="14305712"/>
                  <a:pt x="11136751" y="14248562"/>
                  <a:pt x="11228826" y="14219987"/>
                </a:cubicBezTo>
                <a:cubicBezTo>
                  <a:pt x="11320901" y="14191412"/>
                  <a:pt x="11343126" y="14178712"/>
                  <a:pt x="11419326" y="14162837"/>
                </a:cubicBezTo>
                <a:cubicBezTo>
                  <a:pt x="11495526" y="14146962"/>
                  <a:pt x="11603476" y="14140612"/>
                  <a:pt x="11686026" y="14124737"/>
                </a:cubicBezTo>
                <a:cubicBezTo>
                  <a:pt x="11768576" y="14108862"/>
                  <a:pt x="11876526" y="14089812"/>
                  <a:pt x="11914626" y="14067587"/>
                </a:cubicBezTo>
                <a:cubicBezTo>
                  <a:pt x="11952726" y="14045362"/>
                  <a:pt x="11936851" y="14026312"/>
                  <a:pt x="11914626" y="13991387"/>
                </a:cubicBezTo>
                <a:cubicBezTo>
                  <a:pt x="11892401" y="13956462"/>
                  <a:pt x="11879701" y="13921537"/>
                  <a:pt x="11781276" y="13858037"/>
                </a:cubicBezTo>
                <a:cubicBezTo>
                  <a:pt x="11682851" y="13794537"/>
                  <a:pt x="11435201" y="13661187"/>
                  <a:pt x="11324076" y="13610387"/>
                </a:cubicBezTo>
                <a:cubicBezTo>
                  <a:pt x="11212951" y="13559587"/>
                  <a:pt x="11190726" y="13584987"/>
                  <a:pt x="11114526" y="13553237"/>
                </a:cubicBezTo>
                <a:cubicBezTo>
                  <a:pt x="11038326" y="13521487"/>
                  <a:pt x="10939901" y="13457987"/>
                  <a:pt x="10866876" y="13419887"/>
                </a:cubicBezTo>
                <a:cubicBezTo>
                  <a:pt x="10793851" y="13381787"/>
                  <a:pt x="10717651" y="13356387"/>
                  <a:pt x="10676376" y="13324637"/>
                </a:cubicBezTo>
                <a:cubicBezTo>
                  <a:pt x="10635101" y="13292887"/>
                  <a:pt x="10631926" y="13270662"/>
                  <a:pt x="10619226" y="13229387"/>
                </a:cubicBezTo>
                <a:cubicBezTo>
                  <a:pt x="10606526" y="13188112"/>
                  <a:pt x="10612876" y="13137312"/>
                  <a:pt x="10600176" y="13076987"/>
                </a:cubicBezTo>
                <a:cubicBezTo>
                  <a:pt x="10587476" y="13016662"/>
                  <a:pt x="10571601" y="12930937"/>
                  <a:pt x="10543026" y="12867437"/>
                </a:cubicBezTo>
                <a:cubicBezTo>
                  <a:pt x="10514451" y="12803937"/>
                  <a:pt x="10460476" y="12740437"/>
                  <a:pt x="10428726" y="12695987"/>
                </a:cubicBezTo>
                <a:cubicBezTo>
                  <a:pt x="10396976" y="12651537"/>
                  <a:pt x="10371576" y="12645187"/>
                  <a:pt x="10352526" y="12600737"/>
                </a:cubicBezTo>
                <a:cubicBezTo>
                  <a:pt x="10333476" y="12556287"/>
                  <a:pt x="10336651" y="12476912"/>
                  <a:pt x="10314426" y="12429287"/>
                </a:cubicBezTo>
                <a:cubicBezTo>
                  <a:pt x="10292201" y="12381662"/>
                  <a:pt x="10228701" y="12375312"/>
                  <a:pt x="10219176" y="12314987"/>
                </a:cubicBezTo>
                <a:cubicBezTo>
                  <a:pt x="10209651" y="12254662"/>
                  <a:pt x="10254101" y="12162587"/>
                  <a:pt x="10257276" y="12067337"/>
                </a:cubicBezTo>
                <a:cubicBezTo>
                  <a:pt x="10260451" y="11972087"/>
                  <a:pt x="10247751" y="11848262"/>
                  <a:pt x="10238226" y="11743487"/>
                </a:cubicBezTo>
                <a:cubicBezTo>
                  <a:pt x="10228701" y="11638712"/>
                  <a:pt x="10206476" y="11565687"/>
                  <a:pt x="10200126" y="11438687"/>
                </a:cubicBezTo>
                <a:cubicBezTo>
                  <a:pt x="10193776" y="11311687"/>
                  <a:pt x="10219176" y="11114837"/>
                  <a:pt x="10200126" y="10981487"/>
                </a:cubicBezTo>
                <a:cubicBezTo>
                  <a:pt x="10181076" y="10848137"/>
                  <a:pt x="10114401" y="10775112"/>
                  <a:pt x="10085826" y="10638587"/>
                </a:cubicBezTo>
                <a:cubicBezTo>
                  <a:pt x="10057251" y="10502062"/>
                  <a:pt x="10050901" y="10286162"/>
                  <a:pt x="10028676" y="10162337"/>
                </a:cubicBezTo>
                <a:cubicBezTo>
                  <a:pt x="10006451" y="10038512"/>
                  <a:pt x="9974701" y="9990887"/>
                  <a:pt x="9952476" y="9895637"/>
                </a:cubicBezTo>
                <a:cubicBezTo>
                  <a:pt x="9930251" y="9800387"/>
                  <a:pt x="9917551" y="9692437"/>
                  <a:pt x="9895326" y="9590837"/>
                </a:cubicBezTo>
                <a:cubicBezTo>
                  <a:pt x="9873101" y="9489237"/>
                  <a:pt x="9847701" y="9371762"/>
                  <a:pt x="9819126" y="9286037"/>
                </a:cubicBezTo>
                <a:cubicBezTo>
                  <a:pt x="9790551" y="9200312"/>
                  <a:pt x="9742926" y="9136812"/>
                  <a:pt x="9723876" y="9076487"/>
                </a:cubicBezTo>
                <a:cubicBezTo>
                  <a:pt x="9704826" y="9016162"/>
                  <a:pt x="9714351" y="8971712"/>
                  <a:pt x="9704826" y="8924087"/>
                </a:cubicBezTo>
                <a:cubicBezTo>
                  <a:pt x="9695301" y="8876462"/>
                  <a:pt x="9682601" y="8841537"/>
                  <a:pt x="9666726" y="8790737"/>
                </a:cubicBezTo>
                <a:cubicBezTo>
                  <a:pt x="9650851" y="8739937"/>
                  <a:pt x="9628626" y="8666912"/>
                  <a:pt x="9609576" y="8619287"/>
                </a:cubicBezTo>
                <a:cubicBezTo>
                  <a:pt x="9590526" y="8571662"/>
                  <a:pt x="9552426" y="8552612"/>
                  <a:pt x="9552426" y="8504987"/>
                </a:cubicBezTo>
                <a:cubicBezTo>
                  <a:pt x="9552426" y="8457362"/>
                  <a:pt x="9587351" y="8393862"/>
                  <a:pt x="9609576" y="8333537"/>
                </a:cubicBezTo>
                <a:cubicBezTo>
                  <a:pt x="9631801" y="8273212"/>
                  <a:pt x="9666726" y="8203362"/>
                  <a:pt x="9685776" y="8143037"/>
                </a:cubicBezTo>
                <a:cubicBezTo>
                  <a:pt x="9704826" y="8082712"/>
                  <a:pt x="9714351" y="8057312"/>
                  <a:pt x="9723876" y="7971587"/>
                </a:cubicBezTo>
                <a:cubicBezTo>
                  <a:pt x="9733401" y="7885862"/>
                  <a:pt x="9742926" y="7727112"/>
                  <a:pt x="9742926" y="7628687"/>
                </a:cubicBezTo>
                <a:cubicBezTo>
                  <a:pt x="9742926" y="7530262"/>
                  <a:pt x="9727051" y="7476287"/>
                  <a:pt x="9723876" y="7381037"/>
                </a:cubicBezTo>
                <a:cubicBezTo>
                  <a:pt x="9720701" y="7285787"/>
                  <a:pt x="9723876" y="7057187"/>
                  <a:pt x="9723876" y="7057187"/>
                </a:cubicBezTo>
                <a:cubicBezTo>
                  <a:pt x="9723876" y="6955587"/>
                  <a:pt x="9717526" y="6866687"/>
                  <a:pt x="9723876" y="6771437"/>
                </a:cubicBezTo>
                <a:cubicBezTo>
                  <a:pt x="9730226" y="6676187"/>
                  <a:pt x="9746101" y="6580937"/>
                  <a:pt x="9761976" y="6485687"/>
                </a:cubicBezTo>
                <a:cubicBezTo>
                  <a:pt x="9777851" y="6390437"/>
                  <a:pt x="9809601" y="6304712"/>
                  <a:pt x="9819126" y="6199937"/>
                </a:cubicBezTo>
                <a:cubicBezTo>
                  <a:pt x="9828651" y="6095162"/>
                  <a:pt x="9819126" y="5857037"/>
                  <a:pt x="9819126" y="5857037"/>
                </a:cubicBezTo>
                <a:cubicBezTo>
                  <a:pt x="9819126" y="5710987"/>
                  <a:pt x="9822301" y="5472862"/>
                  <a:pt x="9819126" y="5323637"/>
                </a:cubicBezTo>
                <a:cubicBezTo>
                  <a:pt x="9815951" y="5174412"/>
                  <a:pt x="9809601" y="5088687"/>
                  <a:pt x="9800076" y="4961687"/>
                </a:cubicBezTo>
                <a:cubicBezTo>
                  <a:pt x="9790551" y="4834687"/>
                  <a:pt x="9784201" y="4682287"/>
                  <a:pt x="9761976" y="4561637"/>
                </a:cubicBezTo>
                <a:cubicBezTo>
                  <a:pt x="9739751" y="4440987"/>
                  <a:pt x="9714351" y="4345737"/>
                  <a:pt x="9666726" y="4237787"/>
                </a:cubicBezTo>
                <a:cubicBezTo>
                  <a:pt x="9619101" y="4129837"/>
                  <a:pt x="9536551" y="3996487"/>
                  <a:pt x="9476226" y="3913937"/>
                </a:cubicBezTo>
                <a:cubicBezTo>
                  <a:pt x="9415901" y="3831387"/>
                  <a:pt x="9368276" y="3812337"/>
                  <a:pt x="9304776" y="3742487"/>
                </a:cubicBezTo>
                <a:cubicBezTo>
                  <a:pt x="9241276" y="3672637"/>
                  <a:pt x="9158726" y="3564687"/>
                  <a:pt x="9095226" y="3494837"/>
                </a:cubicBezTo>
                <a:cubicBezTo>
                  <a:pt x="9031726" y="3424987"/>
                  <a:pt x="8996801" y="3386887"/>
                  <a:pt x="8923776" y="3323387"/>
                </a:cubicBezTo>
                <a:cubicBezTo>
                  <a:pt x="8850751" y="3259887"/>
                  <a:pt x="8739626" y="3174162"/>
                  <a:pt x="8657076" y="3113837"/>
                </a:cubicBezTo>
                <a:cubicBezTo>
                  <a:pt x="8574526" y="3053512"/>
                  <a:pt x="8530076" y="3031287"/>
                  <a:pt x="8428476" y="2961437"/>
                </a:cubicBezTo>
                <a:cubicBezTo>
                  <a:pt x="8326876" y="2891587"/>
                  <a:pt x="8149076" y="2767762"/>
                  <a:pt x="8047476" y="2694737"/>
                </a:cubicBezTo>
                <a:cubicBezTo>
                  <a:pt x="7945876" y="2621712"/>
                  <a:pt x="7910951" y="2570912"/>
                  <a:pt x="7818876" y="2523287"/>
                </a:cubicBezTo>
                <a:cubicBezTo>
                  <a:pt x="7726801" y="2475662"/>
                  <a:pt x="7495026" y="2408987"/>
                  <a:pt x="7495026" y="2408987"/>
                </a:cubicBezTo>
                <a:cubicBezTo>
                  <a:pt x="7396601" y="2374062"/>
                  <a:pt x="7348976" y="2364537"/>
                  <a:pt x="7228326" y="2313737"/>
                </a:cubicBezTo>
                <a:cubicBezTo>
                  <a:pt x="7107676" y="2262937"/>
                  <a:pt x="6914001" y="2154987"/>
                  <a:pt x="6771126" y="2104187"/>
                </a:cubicBezTo>
                <a:cubicBezTo>
                  <a:pt x="6628251" y="2053387"/>
                  <a:pt x="6479026" y="2037512"/>
                  <a:pt x="6371076" y="2008937"/>
                </a:cubicBezTo>
                <a:cubicBezTo>
                  <a:pt x="6263126" y="1980362"/>
                  <a:pt x="6202801" y="1954962"/>
                  <a:pt x="6123426" y="1932737"/>
                </a:cubicBezTo>
                <a:cubicBezTo>
                  <a:pt x="6044051" y="1910512"/>
                  <a:pt x="5783701" y="1942262"/>
                  <a:pt x="5856726" y="1875587"/>
                </a:cubicBez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21" name="Volný tvar 20"/>
          <p:cNvSpPr/>
          <p:nvPr/>
        </p:nvSpPr>
        <p:spPr>
          <a:xfrm>
            <a:off x="4676981" y="1459837"/>
            <a:ext cx="1031428" cy="1382692"/>
          </a:xfrm>
          <a:custGeom>
            <a:avLst/>
            <a:gdLst>
              <a:gd name="connsiteX0" fmla="*/ 5856726 w 11937626"/>
              <a:gd name="connsiteY0" fmla="*/ 1875587 h 14620281"/>
              <a:gd name="connsiteX1" fmla="*/ 6561576 w 11937626"/>
              <a:gd name="connsiteY1" fmla="*/ 1532687 h 14620281"/>
              <a:gd name="connsiteX2" fmla="*/ 6980676 w 11937626"/>
              <a:gd name="connsiteY2" fmla="*/ 1246937 h 14620281"/>
              <a:gd name="connsiteX3" fmla="*/ 7094976 w 11937626"/>
              <a:gd name="connsiteY3" fmla="*/ 961187 h 14620281"/>
              <a:gd name="connsiteX4" fmla="*/ 6980676 w 11937626"/>
              <a:gd name="connsiteY4" fmla="*/ 789737 h 14620281"/>
              <a:gd name="connsiteX5" fmla="*/ 6694926 w 11937626"/>
              <a:gd name="connsiteY5" fmla="*/ 694487 h 14620281"/>
              <a:gd name="connsiteX6" fmla="*/ 6504426 w 11937626"/>
              <a:gd name="connsiteY6" fmla="*/ 561137 h 14620281"/>
              <a:gd name="connsiteX7" fmla="*/ 6352026 w 11937626"/>
              <a:gd name="connsiteY7" fmla="*/ 523037 h 14620281"/>
              <a:gd name="connsiteX8" fmla="*/ 6275826 w 11937626"/>
              <a:gd name="connsiteY8" fmla="*/ 523037 h 14620281"/>
              <a:gd name="connsiteX9" fmla="*/ 6332976 w 11937626"/>
              <a:gd name="connsiteY9" fmla="*/ 313487 h 14620281"/>
              <a:gd name="connsiteX10" fmla="*/ 6352026 w 11937626"/>
              <a:gd name="connsiteY10" fmla="*/ 122987 h 14620281"/>
              <a:gd name="connsiteX11" fmla="*/ 6256776 w 11937626"/>
              <a:gd name="connsiteY11" fmla="*/ 46787 h 14620281"/>
              <a:gd name="connsiteX12" fmla="*/ 6104376 w 11937626"/>
              <a:gd name="connsiteY12" fmla="*/ 103937 h 14620281"/>
              <a:gd name="connsiteX13" fmla="*/ 6085326 w 11937626"/>
              <a:gd name="connsiteY13" fmla="*/ 199187 h 14620281"/>
              <a:gd name="connsiteX14" fmla="*/ 5894826 w 11937626"/>
              <a:gd name="connsiteY14" fmla="*/ 103937 h 14620281"/>
              <a:gd name="connsiteX15" fmla="*/ 5685276 w 11937626"/>
              <a:gd name="connsiteY15" fmla="*/ 8687 h 14620281"/>
              <a:gd name="connsiteX16" fmla="*/ 5342376 w 11937626"/>
              <a:gd name="connsiteY16" fmla="*/ 8687 h 14620281"/>
              <a:gd name="connsiteX17" fmla="*/ 5132826 w 11937626"/>
              <a:gd name="connsiteY17" fmla="*/ 46787 h 14620281"/>
              <a:gd name="connsiteX18" fmla="*/ 4980426 w 11937626"/>
              <a:gd name="connsiteY18" fmla="*/ 122987 h 14620281"/>
              <a:gd name="connsiteX19" fmla="*/ 4847076 w 11937626"/>
              <a:gd name="connsiteY19" fmla="*/ 27737 h 14620281"/>
              <a:gd name="connsiteX20" fmla="*/ 4675626 w 11937626"/>
              <a:gd name="connsiteY20" fmla="*/ 27737 h 14620281"/>
              <a:gd name="connsiteX21" fmla="*/ 4485126 w 11937626"/>
              <a:gd name="connsiteY21" fmla="*/ 122987 h 14620281"/>
              <a:gd name="connsiteX22" fmla="*/ 4332726 w 11937626"/>
              <a:gd name="connsiteY22" fmla="*/ 199187 h 14620281"/>
              <a:gd name="connsiteX23" fmla="*/ 3970776 w 11937626"/>
              <a:gd name="connsiteY23" fmla="*/ 161087 h 14620281"/>
              <a:gd name="connsiteX24" fmla="*/ 3875526 w 11937626"/>
              <a:gd name="connsiteY24" fmla="*/ 275387 h 14620281"/>
              <a:gd name="connsiteX25" fmla="*/ 3761226 w 11937626"/>
              <a:gd name="connsiteY25" fmla="*/ 256337 h 14620281"/>
              <a:gd name="connsiteX26" fmla="*/ 3608826 w 11937626"/>
              <a:gd name="connsiteY26" fmla="*/ 218237 h 14620281"/>
              <a:gd name="connsiteX27" fmla="*/ 3570726 w 11937626"/>
              <a:gd name="connsiteY27" fmla="*/ 161087 h 14620281"/>
              <a:gd name="connsiteX28" fmla="*/ 3437376 w 11937626"/>
              <a:gd name="connsiteY28" fmla="*/ 199187 h 14620281"/>
              <a:gd name="connsiteX29" fmla="*/ 3342126 w 11937626"/>
              <a:gd name="connsiteY29" fmla="*/ 256337 h 14620281"/>
              <a:gd name="connsiteX30" fmla="*/ 3399276 w 11937626"/>
              <a:gd name="connsiteY30" fmla="*/ 446837 h 14620281"/>
              <a:gd name="connsiteX31" fmla="*/ 3494526 w 11937626"/>
              <a:gd name="connsiteY31" fmla="*/ 599237 h 14620281"/>
              <a:gd name="connsiteX32" fmla="*/ 3723126 w 11937626"/>
              <a:gd name="connsiteY32" fmla="*/ 884987 h 14620281"/>
              <a:gd name="connsiteX33" fmla="*/ 3913626 w 11937626"/>
              <a:gd name="connsiteY33" fmla="*/ 1170737 h 14620281"/>
              <a:gd name="connsiteX34" fmla="*/ 4180326 w 11937626"/>
              <a:gd name="connsiteY34" fmla="*/ 1456487 h 14620281"/>
              <a:gd name="connsiteX35" fmla="*/ 4294626 w 11937626"/>
              <a:gd name="connsiteY35" fmla="*/ 1799387 h 14620281"/>
              <a:gd name="connsiteX36" fmla="*/ 4389876 w 11937626"/>
              <a:gd name="connsiteY36" fmla="*/ 1970837 h 14620281"/>
              <a:gd name="connsiteX37" fmla="*/ 4161276 w 11937626"/>
              <a:gd name="connsiteY37" fmla="*/ 2142287 h 14620281"/>
              <a:gd name="connsiteX38" fmla="*/ 3875526 w 11937626"/>
              <a:gd name="connsiteY38" fmla="*/ 2313737 h 14620281"/>
              <a:gd name="connsiteX39" fmla="*/ 3589776 w 11937626"/>
              <a:gd name="connsiteY39" fmla="*/ 2599487 h 14620281"/>
              <a:gd name="connsiteX40" fmla="*/ 3265926 w 11937626"/>
              <a:gd name="connsiteY40" fmla="*/ 2809037 h 14620281"/>
              <a:gd name="connsiteX41" fmla="*/ 2999226 w 11937626"/>
              <a:gd name="connsiteY41" fmla="*/ 2999537 h 14620281"/>
              <a:gd name="connsiteX42" fmla="*/ 2770626 w 11937626"/>
              <a:gd name="connsiteY42" fmla="*/ 3209087 h 14620281"/>
              <a:gd name="connsiteX43" fmla="*/ 2599176 w 11937626"/>
              <a:gd name="connsiteY43" fmla="*/ 3380537 h 14620281"/>
              <a:gd name="connsiteX44" fmla="*/ 2275326 w 11937626"/>
              <a:gd name="connsiteY44" fmla="*/ 3666287 h 14620281"/>
              <a:gd name="connsiteX45" fmla="*/ 2027676 w 11937626"/>
              <a:gd name="connsiteY45" fmla="*/ 3856787 h 14620281"/>
              <a:gd name="connsiteX46" fmla="*/ 2008626 w 11937626"/>
              <a:gd name="connsiteY46" fmla="*/ 4047287 h 14620281"/>
              <a:gd name="connsiteX47" fmla="*/ 1913376 w 11937626"/>
              <a:gd name="connsiteY47" fmla="*/ 4561637 h 14620281"/>
              <a:gd name="connsiteX48" fmla="*/ 1856226 w 11937626"/>
              <a:gd name="connsiteY48" fmla="*/ 5075987 h 14620281"/>
              <a:gd name="connsiteX49" fmla="*/ 1837176 w 11937626"/>
              <a:gd name="connsiteY49" fmla="*/ 5590337 h 14620281"/>
              <a:gd name="connsiteX50" fmla="*/ 1780026 w 11937626"/>
              <a:gd name="connsiteY50" fmla="*/ 6390437 h 14620281"/>
              <a:gd name="connsiteX51" fmla="*/ 1760976 w 11937626"/>
              <a:gd name="connsiteY51" fmla="*/ 6961937 h 14620281"/>
              <a:gd name="connsiteX52" fmla="*/ 1703826 w 11937626"/>
              <a:gd name="connsiteY52" fmla="*/ 7571537 h 14620281"/>
              <a:gd name="connsiteX53" fmla="*/ 1646676 w 11937626"/>
              <a:gd name="connsiteY53" fmla="*/ 8295437 h 14620281"/>
              <a:gd name="connsiteX54" fmla="*/ 1646676 w 11937626"/>
              <a:gd name="connsiteY54" fmla="*/ 8752637 h 14620281"/>
              <a:gd name="connsiteX55" fmla="*/ 1722876 w 11937626"/>
              <a:gd name="connsiteY55" fmla="*/ 8905037 h 14620281"/>
              <a:gd name="connsiteX56" fmla="*/ 1856226 w 11937626"/>
              <a:gd name="connsiteY56" fmla="*/ 9095537 h 14620281"/>
              <a:gd name="connsiteX57" fmla="*/ 1913376 w 11937626"/>
              <a:gd name="connsiteY57" fmla="*/ 9209837 h 14620281"/>
              <a:gd name="connsiteX58" fmla="*/ 1818126 w 11937626"/>
              <a:gd name="connsiteY58" fmla="*/ 9400337 h 14620281"/>
              <a:gd name="connsiteX59" fmla="*/ 1665726 w 11937626"/>
              <a:gd name="connsiteY59" fmla="*/ 9667037 h 14620281"/>
              <a:gd name="connsiteX60" fmla="*/ 1627626 w 11937626"/>
              <a:gd name="connsiteY60" fmla="*/ 9876587 h 14620281"/>
              <a:gd name="connsiteX61" fmla="*/ 1608576 w 11937626"/>
              <a:gd name="connsiteY61" fmla="*/ 10105187 h 14620281"/>
              <a:gd name="connsiteX62" fmla="*/ 1437126 w 11937626"/>
              <a:gd name="connsiteY62" fmla="*/ 10467137 h 14620281"/>
              <a:gd name="connsiteX63" fmla="*/ 1379976 w 11937626"/>
              <a:gd name="connsiteY63" fmla="*/ 10752887 h 14620281"/>
              <a:gd name="connsiteX64" fmla="*/ 1303776 w 11937626"/>
              <a:gd name="connsiteY64" fmla="*/ 11076737 h 14620281"/>
              <a:gd name="connsiteX65" fmla="*/ 1227576 w 11937626"/>
              <a:gd name="connsiteY65" fmla="*/ 11324387 h 14620281"/>
              <a:gd name="connsiteX66" fmla="*/ 1189476 w 11937626"/>
              <a:gd name="connsiteY66" fmla="*/ 11572037 h 14620281"/>
              <a:gd name="connsiteX67" fmla="*/ 1151376 w 11937626"/>
              <a:gd name="connsiteY67" fmla="*/ 11762537 h 14620281"/>
              <a:gd name="connsiteX68" fmla="*/ 1151376 w 11937626"/>
              <a:gd name="connsiteY68" fmla="*/ 12143537 h 14620281"/>
              <a:gd name="connsiteX69" fmla="*/ 1170426 w 11937626"/>
              <a:gd name="connsiteY69" fmla="*/ 12219737 h 14620281"/>
              <a:gd name="connsiteX70" fmla="*/ 1227576 w 11937626"/>
              <a:gd name="connsiteY70" fmla="*/ 12353087 h 14620281"/>
              <a:gd name="connsiteX71" fmla="*/ 1170426 w 11937626"/>
              <a:gd name="connsiteY71" fmla="*/ 12429287 h 14620281"/>
              <a:gd name="connsiteX72" fmla="*/ 960876 w 11937626"/>
              <a:gd name="connsiteY72" fmla="*/ 12543587 h 14620281"/>
              <a:gd name="connsiteX73" fmla="*/ 637026 w 11937626"/>
              <a:gd name="connsiteY73" fmla="*/ 12810287 h 14620281"/>
              <a:gd name="connsiteX74" fmla="*/ 427476 w 11937626"/>
              <a:gd name="connsiteY74" fmla="*/ 12943637 h 14620281"/>
              <a:gd name="connsiteX75" fmla="*/ 198876 w 11937626"/>
              <a:gd name="connsiteY75" fmla="*/ 13019837 h 14620281"/>
              <a:gd name="connsiteX76" fmla="*/ 65526 w 11937626"/>
              <a:gd name="connsiteY76" fmla="*/ 13038887 h 14620281"/>
              <a:gd name="connsiteX77" fmla="*/ 8376 w 11937626"/>
              <a:gd name="connsiteY77" fmla="*/ 13057937 h 14620281"/>
              <a:gd name="connsiteX78" fmla="*/ 8376 w 11937626"/>
              <a:gd name="connsiteY78" fmla="*/ 13172237 h 14620281"/>
              <a:gd name="connsiteX79" fmla="*/ 84576 w 11937626"/>
              <a:gd name="connsiteY79" fmla="*/ 13324637 h 14620281"/>
              <a:gd name="connsiteX80" fmla="*/ 351276 w 11937626"/>
              <a:gd name="connsiteY80" fmla="*/ 13515137 h 14620281"/>
              <a:gd name="connsiteX81" fmla="*/ 541776 w 11937626"/>
              <a:gd name="connsiteY81" fmla="*/ 13629437 h 14620281"/>
              <a:gd name="connsiteX82" fmla="*/ 732276 w 11937626"/>
              <a:gd name="connsiteY82" fmla="*/ 13743737 h 14620281"/>
              <a:gd name="connsiteX83" fmla="*/ 941826 w 11937626"/>
              <a:gd name="connsiteY83" fmla="*/ 13858037 h 14620281"/>
              <a:gd name="connsiteX84" fmla="*/ 1208526 w 11937626"/>
              <a:gd name="connsiteY84" fmla="*/ 13991387 h 14620281"/>
              <a:gd name="connsiteX85" fmla="*/ 1456176 w 11937626"/>
              <a:gd name="connsiteY85" fmla="*/ 14105687 h 14620281"/>
              <a:gd name="connsiteX86" fmla="*/ 1722876 w 11937626"/>
              <a:gd name="connsiteY86" fmla="*/ 14239037 h 14620281"/>
              <a:gd name="connsiteX87" fmla="*/ 1989576 w 11937626"/>
              <a:gd name="connsiteY87" fmla="*/ 14315237 h 14620281"/>
              <a:gd name="connsiteX88" fmla="*/ 2370576 w 11937626"/>
              <a:gd name="connsiteY88" fmla="*/ 14372387 h 14620281"/>
              <a:gd name="connsiteX89" fmla="*/ 2903976 w 11937626"/>
              <a:gd name="connsiteY89" fmla="*/ 14448587 h 14620281"/>
              <a:gd name="connsiteX90" fmla="*/ 3894576 w 11937626"/>
              <a:gd name="connsiteY90" fmla="*/ 14429537 h 14620281"/>
              <a:gd name="connsiteX91" fmla="*/ 4580376 w 11937626"/>
              <a:gd name="connsiteY91" fmla="*/ 14429537 h 14620281"/>
              <a:gd name="connsiteX92" fmla="*/ 5380476 w 11937626"/>
              <a:gd name="connsiteY92" fmla="*/ 14467637 h 14620281"/>
              <a:gd name="connsiteX93" fmla="*/ 6028176 w 11937626"/>
              <a:gd name="connsiteY93" fmla="*/ 14467637 h 14620281"/>
              <a:gd name="connsiteX94" fmla="*/ 6771126 w 11937626"/>
              <a:gd name="connsiteY94" fmla="*/ 14524787 h 14620281"/>
              <a:gd name="connsiteX95" fmla="*/ 7971276 w 11937626"/>
              <a:gd name="connsiteY95" fmla="*/ 14562887 h 14620281"/>
              <a:gd name="connsiteX96" fmla="*/ 8866626 w 11937626"/>
              <a:gd name="connsiteY96" fmla="*/ 14620037 h 14620281"/>
              <a:gd name="connsiteX97" fmla="*/ 9495276 w 11937626"/>
              <a:gd name="connsiteY97" fmla="*/ 14581937 h 14620281"/>
              <a:gd name="connsiteX98" fmla="*/ 9933426 w 11937626"/>
              <a:gd name="connsiteY98" fmla="*/ 14543837 h 14620281"/>
              <a:gd name="connsiteX99" fmla="*/ 10390626 w 11937626"/>
              <a:gd name="connsiteY99" fmla="*/ 14486687 h 14620281"/>
              <a:gd name="connsiteX100" fmla="*/ 10600176 w 11937626"/>
              <a:gd name="connsiteY100" fmla="*/ 14391437 h 14620281"/>
              <a:gd name="connsiteX101" fmla="*/ 10866876 w 11937626"/>
              <a:gd name="connsiteY101" fmla="*/ 14334287 h 14620281"/>
              <a:gd name="connsiteX102" fmla="*/ 11228826 w 11937626"/>
              <a:gd name="connsiteY102" fmla="*/ 14219987 h 14620281"/>
              <a:gd name="connsiteX103" fmla="*/ 11419326 w 11937626"/>
              <a:gd name="connsiteY103" fmla="*/ 14162837 h 14620281"/>
              <a:gd name="connsiteX104" fmla="*/ 11686026 w 11937626"/>
              <a:gd name="connsiteY104" fmla="*/ 14124737 h 14620281"/>
              <a:gd name="connsiteX105" fmla="*/ 11914626 w 11937626"/>
              <a:gd name="connsiteY105" fmla="*/ 14067587 h 14620281"/>
              <a:gd name="connsiteX106" fmla="*/ 11914626 w 11937626"/>
              <a:gd name="connsiteY106" fmla="*/ 13991387 h 14620281"/>
              <a:gd name="connsiteX107" fmla="*/ 11781276 w 11937626"/>
              <a:gd name="connsiteY107" fmla="*/ 13858037 h 14620281"/>
              <a:gd name="connsiteX108" fmla="*/ 11324076 w 11937626"/>
              <a:gd name="connsiteY108" fmla="*/ 13610387 h 14620281"/>
              <a:gd name="connsiteX109" fmla="*/ 11114526 w 11937626"/>
              <a:gd name="connsiteY109" fmla="*/ 13553237 h 14620281"/>
              <a:gd name="connsiteX110" fmla="*/ 10866876 w 11937626"/>
              <a:gd name="connsiteY110" fmla="*/ 13419887 h 14620281"/>
              <a:gd name="connsiteX111" fmla="*/ 10676376 w 11937626"/>
              <a:gd name="connsiteY111" fmla="*/ 13324637 h 14620281"/>
              <a:gd name="connsiteX112" fmla="*/ 10619226 w 11937626"/>
              <a:gd name="connsiteY112" fmla="*/ 13229387 h 14620281"/>
              <a:gd name="connsiteX113" fmla="*/ 10600176 w 11937626"/>
              <a:gd name="connsiteY113" fmla="*/ 13076987 h 14620281"/>
              <a:gd name="connsiteX114" fmla="*/ 10543026 w 11937626"/>
              <a:gd name="connsiteY114" fmla="*/ 12867437 h 14620281"/>
              <a:gd name="connsiteX115" fmla="*/ 10428726 w 11937626"/>
              <a:gd name="connsiteY115" fmla="*/ 12695987 h 14620281"/>
              <a:gd name="connsiteX116" fmla="*/ 10352526 w 11937626"/>
              <a:gd name="connsiteY116" fmla="*/ 12600737 h 14620281"/>
              <a:gd name="connsiteX117" fmla="*/ 10314426 w 11937626"/>
              <a:gd name="connsiteY117" fmla="*/ 12429287 h 14620281"/>
              <a:gd name="connsiteX118" fmla="*/ 10219176 w 11937626"/>
              <a:gd name="connsiteY118" fmla="*/ 12314987 h 14620281"/>
              <a:gd name="connsiteX119" fmla="*/ 10257276 w 11937626"/>
              <a:gd name="connsiteY119" fmla="*/ 12067337 h 14620281"/>
              <a:gd name="connsiteX120" fmla="*/ 10238226 w 11937626"/>
              <a:gd name="connsiteY120" fmla="*/ 11743487 h 14620281"/>
              <a:gd name="connsiteX121" fmla="*/ 10200126 w 11937626"/>
              <a:gd name="connsiteY121" fmla="*/ 11438687 h 14620281"/>
              <a:gd name="connsiteX122" fmla="*/ 10200126 w 11937626"/>
              <a:gd name="connsiteY122" fmla="*/ 10981487 h 14620281"/>
              <a:gd name="connsiteX123" fmla="*/ 10085826 w 11937626"/>
              <a:gd name="connsiteY123" fmla="*/ 10638587 h 14620281"/>
              <a:gd name="connsiteX124" fmla="*/ 10028676 w 11937626"/>
              <a:gd name="connsiteY124" fmla="*/ 10162337 h 14620281"/>
              <a:gd name="connsiteX125" fmla="*/ 9952476 w 11937626"/>
              <a:gd name="connsiteY125" fmla="*/ 9895637 h 14620281"/>
              <a:gd name="connsiteX126" fmla="*/ 9895326 w 11937626"/>
              <a:gd name="connsiteY126" fmla="*/ 9590837 h 14620281"/>
              <a:gd name="connsiteX127" fmla="*/ 9819126 w 11937626"/>
              <a:gd name="connsiteY127" fmla="*/ 9286037 h 14620281"/>
              <a:gd name="connsiteX128" fmla="*/ 9723876 w 11937626"/>
              <a:gd name="connsiteY128" fmla="*/ 9076487 h 14620281"/>
              <a:gd name="connsiteX129" fmla="*/ 9704826 w 11937626"/>
              <a:gd name="connsiteY129" fmla="*/ 8924087 h 14620281"/>
              <a:gd name="connsiteX130" fmla="*/ 9666726 w 11937626"/>
              <a:gd name="connsiteY130" fmla="*/ 8790737 h 14620281"/>
              <a:gd name="connsiteX131" fmla="*/ 9609576 w 11937626"/>
              <a:gd name="connsiteY131" fmla="*/ 8619287 h 14620281"/>
              <a:gd name="connsiteX132" fmla="*/ 9552426 w 11937626"/>
              <a:gd name="connsiteY132" fmla="*/ 8504987 h 14620281"/>
              <a:gd name="connsiteX133" fmla="*/ 9609576 w 11937626"/>
              <a:gd name="connsiteY133" fmla="*/ 8333537 h 14620281"/>
              <a:gd name="connsiteX134" fmla="*/ 9685776 w 11937626"/>
              <a:gd name="connsiteY134" fmla="*/ 8143037 h 14620281"/>
              <a:gd name="connsiteX135" fmla="*/ 9723876 w 11937626"/>
              <a:gd name="connsiteY135" fmla="*/ 7971587 h 14620281"/>
              <a:gd name="connsiteX136" fmla="*/ 9742926 w 11937626"/>
              <a:gd name="connsiteY136" fmla="*/ 7628687 h 14620281"/>
              <a:gd name="connsiteX137" fmla="*/ 9723876 w 11937626"/>
              <a:gd name="connsiteY137" fmla="*/ 7381037 h 14620281"/>
              <a:gd name="connsiteX138" fmla="*/ 9723876 w 11937626"/>
              <a:gd name="connsiteY138" fmla="*/ 7057187 h 14620281"/>
              <a:gd name="connsiteX139" fmla="*/ 9723876 w 11937626"/>
              <a:gd name="connsiteY139" fmla="*/ 6771437 h 14620281"/>
              <a:gd name="connsiteX140" fmla="*/ 9761976 w 11937626"/>
              <a:gd name="connsiteY140" fmla="*/ 6485687 h 14620281"/>
              <a:gd name="connsiteX141" fmla="*/ 9819126 w 11937626"/>
              <a:gd name="connsiteY141" fmla="*/ 6199937 h 14620281"/>
              <a:gd name="connsiteX142" fmla="*/ 9819126 w 11937626"/>
              <a:gd name="connsiteY142" fmla="*/ 5857037 h 14620281"/>
              <a:gd name="connsiteX143" fmla="*/ 9819126 w 11937626"/>
              <a:gd name="connsiteY143" fmla="*/ 5323637 h 14620281"/>
              <a:gd name="connsiteX144" fmla="*/ 9800076 w 11937626"/>
              <a:gd name="connsiteY144" fmla="*/ 4961687 h 14620281"/>
              <a:gd name="connsiteX145" fmla="*/ 9761976 w 11937626"/>
              <a:gd name="connsiteY145" fmla="*/ 4561637 h 14620281"/>
              <a:gd name="connsiteX146" fmla="*/ 9666726 w 11937626"/>
              <a:gd name="connsiteY146" fmla="*/ 4237787 h 14620281"/>
              <a:gd name="connsiteX147" fmla="*/ 9476226 w 11937626"/>
              <a:gd name="connsiteY147" fmla="*/ 3913937 h 14620281"/>
              <a:gd name="connsiteX148" fmla="*/ 9304776 w 11937626"/>
              <a:gd name="connsiteY148" fmla="*/ 3742487 h 14620281"/>
              <a:gd name="connsiteX149" fmla="*/ 9095226 w 11937626"/>
              <a:gd name="connsiteY149" fmla="*/ 3494837 h 14620281"/>
              <a:gd name="connsiteX150" fmla="*/ 8923776 w 11937626"/>
              <a:gd name="connsiteY150" fmla="*/ 3323387 h 14620281"/>
              <a:gd name="connsiteX151" fmla="*/ 8657076 w 11937626"/>
              <a:gd name="connsiteY151" fmla="*/ 3113837 h 14620281"/>
              <a:gd name="connsiteX152" fmla="*/ 8428476 w 11937626"/>
              <a:gd name="connsiteY152" fmla="*/ 2961437 h 14620281"/>
              <a:gd name="connsiteX153" fmla="*/ 8047476 w 11937626"/>
              <a:gd name="connsiteY153" fmla="*/ 2694737 h 14620281"/>
              <a:gd name="connsiteX154" fmla="*/ 7818876 w 11937626"/>
              <a:gd name="connsiteY154" fmla="*/ 2523287 h 14620281"/>
              <a:gd name="connsiteX155" fmla="*/ 7495026 w 11937626"/>
              <a:gd name="connsiteY155" fmla="*/ 2408987 h 14620281"/>
              <a:gd name="connsiteX156" fmla="*/ 7228326 w 11937626"/>
              <a:gd name="connsiteY156" fmla="*/ 2313737 h 14620281"/>
              <a:gd name="connsiteX157" fmla="*/ 6771126 w 11937626"/>
              <a:gd name="connsiteY157" fmla="*/ 2104187 h 14620281"/>
              <a:gd name="connsiteX158" fmla="*/ 6371076 w 11937626"/>
              <a:gd name="connsiteY158" fmla="*/ 2008937 h 14620281"/>
              <a:gd name="connsiteX159" fmla="*/ 6123426 w 11937626"/>
              <a:gd name="connsiteY159" fmla="*/ 1932737 h 14620281"/>
              <a:gd name="connsiteX160" fmla="*/ 5856726 w 11937626"/>
              <a:gd name="connsiteY160" fmla="*/ 1875587 h 146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937626" h="14620281">
                <a:moveTo>
                  <a:pt x="5856726" y="1875587"/>
                </a:moveTo>
                <a:cubicBezTo>
                  <a:pt x="5929751" y="1808912"/>
                  <a:pt x="6374251" y="1637462"/>
                  <a:pt x="6561576" y="1532687"/>
                </a:cubicBezTo>
                <a:cubicBezTo>
                  <a:pt x="6748901" y="1427912"/>
                  <a:pt x="6891776" y="1342187"/>
                  <a:pt x="6980676" y="1246937"/>
                </a:cubicBezTo>
                <a:cubicBezTo>
                  <a:pt x="7069576" y="1151687"/>
                  <a:pt x="7094976" y="1037387"/>
                  <a:pt x="7094976" y="961187"/>
                </a:cubicBezTo>
                <a:cubicBezTo>
                  <a:pt x="7094976" y="884987"/>
                  <a:pt x="7047351" y="834187"/>
                  <a:pt x="6980676" y="789737"/>
                </a:cubicBezTo>
                <a:cubicBezTo>
                  <a:pt x="6914001" y="745287"/>
                  <a:pt x="6774301" y="732587"/>
                  <a:pt x="6694926" y="694487"/>
                </a:cubicBezTo>
                <a:cubicBezTo>
                  <a:pt x="6615551" y="656387"/>
                  <a:pt x="6561576" y="589712"/>
                  <a:pt x="6504426" y="561137"/>
                </a:cubicBezTo>
                <a:cubicBezTo>
                  <a:pt x="6447276" y="532562"/>
                  <a:pt x="6390126" y="529387"/>
                  <a:pt x="6352026" y="523037"/>
                </a:cubicBezTo>
                <a:cubicBezTo>
                  <a:pt x="6313926" y="516687"/>
                  <a:pt x="6279001" y="557962"/>
                  <a:pt x="6275826" y="523037"/>
                </a:cubicBezTo>
                <a:cubicBezTo>
                  <a:pt x="6272651" y="488112"/>
                  <a:pt x="6320276" y="380162"/>
                  <a:pt x="6332976" y="313487"/>
                </a:cubicBezTo>
                <a:cubicBezTo>
                  <a:pt x="6345676" y="246812"/>
                  <a:pt x="6364726" y="167437"/>
                  <a:pt x="6352026" y="122987"/>
                </a:cubicBezTo>
                <a:cubicBezTo>
                  <a:pt x="6339326" y="78537"/>
                  <a:pt x="6298051" y="49962"/>
                  <a:pt x="6256776" y="46787"/>
                </a:cubicBezTo>
                <a:cubicBezTo>
                  <a:pt x="6215501" y="43612"/>
                  <a:pt x="6132951" y="78537"/>
                  <a:pt x="6104376" y="103937"/>
                </a:cubicBezTo>
                <a:cubicBezTo>
                  <a:pt x="6075801" y="129337"/>
                  <a:pt x="6120251" y="199187"/>
                  <a:pt x="6085326" y="199187"/>
                </a:cubicBezTo>
                <a:cubicBezTo>
                  <a:pt x="6050401" y="199187"/>
                  <a:pt x="5961501" y="135687"/>
                  <a:pt x="5894826" y="103937"/>
                </a:cubicBezTo>
                <a:cubicBezTo>
                  <a:pt x="5828151" y="72187"/>
                  <a:pt x="5777351" y="24562"/>
                  <a:pt x="5685276" y="8687"/>
                </a:cubicBezTo>
                <a:cubicBezTo>
                  <a:pt x="5593201" y="-7188"/>
                  <a:pt x="5434451" y="2337"/>
                  <a:pt x="5342376" y="8687"/>
                </a:cubicBezTo>
                <a:cubicBezTo>
                  <a:pt x="5250301" y="15037"/>
                  <a:pt x="5193151" y="27737"/>
                  <a:pt x="5132826" y="46787"/>
                </a:cubicBezTo>
                <a:cubicBezTo>
                  <a:pt x="5072501" y="65837"/>
                  <a:pt x="5028051" y="126162"/>
                  <a:pt x="4980426" y="122987"/>
                </a:cubicBezTo>
                <a:cubicBezTo>
                  <a:pt x="4932801" y="119812"/>
                  <a:pt x="4897876" y="43612"/>
                  <a:pt x="4847076" y="27737"/>
                </a:cubicBezTo>
                <a:cubicBezTo>
                  <a:pt x="4796276" y="11862"/>
                  <a:pt x="4735951" y="11862"/>
                  <a:pt x="4675626" y="27737"/>
                </a:cubicBezTo>
                <a:cubicBezTo>
                  <a:pt x="4615301" y="43612"/>
                  <a:pt x="4485126" y="122987"/>
                  <a:pt x="4485126" y="122987"/>
                </a:cubicBezTo>
                <a:cubicBezTo>
                  <a:pt x="4427976" y="151562"/>
                  <a:pt x="4418451" y="192837"/>
                  <a:pt x="4332726" y="199187"/>
                </a:cubicBezTo>
                <a:cubicBezTo>
                  <a:pt x="4247001" y="205537"/>
                  <a:pt x="4046976" y="148387"/>
                  <a:pt x="3970776" y="161087"/>
                </a:cubicBezTo>
                <a:cubicBezTo>
                  <a:pt x="3894576" y="173787"/>
                  <a:pt x="3910451" y="259512"/>
                  <a:pt x="3875526" y="275387"/>
                </a:cubicBezTo>
                <a:cubicBezTo>
                  <a:pt x="3840601" y="291262"/>
                  <a:pt x="3805676" y="265862"/>
                  <a:pt x="3761226" y="256337"/>
                </a:cubicBezTo>
                <a:cubicBezTo>
                  <a:pt x="3716776" y="246812"/>
                  <a:pt x="3640576" y="234112"/>
                  <a:pt x="3608826" y="218237"/>
                </a:cubicBezTo>
                <a:cubicBezTo>
                  <a:pt x="3577076" y="202362"/>
                  <a:pt x="3599301" y="164262"/>
                  <a:pt x="3570726" y="161087"/>
                </a:cubicBezTo>
                <a:cubicBezTo>
                  <a:pt x="3542151" y="157912"/>
                  <a:pt x="3475476" y="183312"/>
                  <a:pt x="3437376" y="199187"/>
                </a:cubicBezTo>
                <a:cubicBezTo>
                  <a:pt x="3399276" y="215062"/>
                  <a:pt x="3348476" y="215062"/>
                  <a:pt x="3342126" y="256337"/>
                </a:cubicBezTo>
                <a:cubicBezTo>
                  <a:pt x="3335776" y="297612"/>
                  <a:pt x="3373876" y="389687"/>
                  <a:pt x="3399276" y="446837"/>
                </a:cubicBezTo>
                <a:cubicBezTo>
                  <a:pt x="3424676" y="503987"/>
                  <a:pt x="3440551" y="526212"/>
                  <a:pt x="3494526" y="599237"/>
                </a:cubicBezTo>
                <a:cubicBezTo>
                  <a:pt x="3548501" y="672262"/>
                  <a:pt x="3653276" y="789737"/>
                  <a:pt x="3723126" y="884987"/>
                </a:cubicBezTo>
                <a:cubicBezTo>
                  <a:pt x="3792976" y="980237"/>
                  <a:pt x="3837426" y="1075487"/>
                  <a:pt x="3913626" y="1170737"/>
                </a:cubicBezTo>
                <a:cubicBezTo>
                  <a:pt x="3989826" y="1265987"/>
                  <a:pt x="4116826" y="1351712"/>
                  <a:pt x="4180326" y="1456487"/>
                </a:cubicBezTo>
                <a:cubicBezTo>
                  <a:pt x="4243826" y="1561262"/>
                  <a:pt x="4259701" y="1713662"/>
                  <a:pt x="4294626" y="1799387"/>
                </a:cubicBezTo>
                <a:cubicBezTo>
                  <a:pt x="4329551" y="1885112"/>
                  <a:pt x="4412101" y="1913687"/>
                  <a:pt x="4389876" y="1970837"/>
                </a:cubicBezTo>
                <a:cubicBezTo>
                  <a:pt x="4367651" y="2027987"/>
                  <a:pt x="4247001" y="2085137"/>
                  <a:pt x="4161276" y="2142287"/>
                </a:cubicBezTo>
                <a:cubicBezTo>
                  <a:pt x="4075551" y="2199437"/>
                  <a:pt x="3970776" y="2237537"/>
                  <a:pt x="3875526" y="2313737"/>
                </a:cubicBezTo>
                <a:cubicBezTo>
                  <a:pt x="3780276" y="2389937"/>
                  <a:pt x="3691376" y="2516937"/>
                  <a:pt x="3589776" y="2599487"/>
                </a:cubicBezTo>
                <a:cubicBezTo>
                  <a:pt x="3488176" y="2682037"/>
                  <a:pt x="3364351" y="2742362"/>
                  <a:pt x="3265926" y="2809037"/>
                </a:cubicBezTo>
                <a:cubicBezTo>
                  <a:pt x="3167501" y="2875712"/>
                  <a:pt x="3081776" y="2932862"/>
                  <a:pt x="2999226" y="2999537"/>
                </a:cubicBezTo>
                <a:cubicBezTo>
                  <a:pt x="2916676" y="3066212"/>
                  <a:pt x="2837301" y="3145587"/>
                  <a:pt x="2770626" y="3209087"/>
                </a:cubicBezTo>
                <a:cubicBezTo>
                  <a:pt x="2703951" y="3272587"/>
                  <a:pt x="2681726" y="3304337"/>
                  <a:pt x="2599176" y="3380537"/>
                </a:cubicBezTo>
                <a:cubicBezTo>
                  <a:pt x="2516626" y="3456737"/>
                  <a:pt x="2370576" y="3586912"/>
                  <a:pt x="2275326" y="3666287"/>
                </a:cubicBezTo>
                <a:cubicBezTo>
                  <a:pt x="2180076" y="3745662"/>
                  <a:pt x="2072126" y="3793287"/>
                  <a:pt x="2027676" y="3856787"/>
                </a:cubicBezTo>
                <a:cubicBezTo>
                  <a:pt x="1983226" y="3920287"/>
                  <a:pt x="2027676" y="3929812"/>
                  <a:pt x="2008626" y="4047287"/>
                </a:cubicBezTo>
                <a:cubicBezTo>
                  <a:pt x="1989576" y="4164762"/>
                  <a:pt x="1938776" y="4390187"/>
                  <a:pt x="1913376" y="4561637"/>
                </a:cubicBezTo>
                <a:cubicBezTo>
                  <a:pt x="1887976" y="4733087"/>
                  <a:pt x="1868926" y="4904537"/>
                  <a:pt x="1856226" y="5075987"/>
                </a:cubicBezTo>
                <a:cubicBezTo>
                  <a:pt x="1843526" y="5247437"/>
                  <a:pt x="1849876" y="5371262"/>
                  <a:pt x="1837176" y="5590337"/>
                </a:cubicBezTo>
                <a:cubicBezTo>
                  <a:pt x="1824476" y="5809412"/>
                  <a:pt x="1792726" y="6161837"/>
                  <a:pt x="1780026" y="6390437"/>
                </a:cubicBezTo>
                <a:cubicBezTo>
                  <a:pt x="1767326" y="6619037"/>
                  <a:pt x="1773676" y="6765087"/>
                  <a:pt x="1760976" y="6961937"/>
                </a:cubicBezTo>
                <a:cubicBezTo>
                  <a:pt x="1748276" y="7158787"/>
                  <a:pt x="1722876" y="7349287"/>
                  <a:pt x="1703826" y="7571537"/>
                </a:cubicBezTo>
                <a:cubicBezTo>
                  <a:pt x="1684776" y="7793787"/>
                  <a:pt x="1656201" y="8098587"/>
                  <a:pt x="1646676" y="8295437"/>
                </a:cubicBezTo>
                <a:cubicBezTo>
                  <a:pt x="1637151" y="8492287"/>
                  <a:pt x="1633976" y="8651037"/>
                  <a:pt x="1646676" y="8752637"/>
                </a:cubicBezTo>
                <a:cubicBezTo>
                  <a:pt x="1659376" y="8854237"/>
                  <a:pt x="1687951" y="8847887"/>
                  <a:pt x="1722876" y="8905037"/>
                </a:cubicBezTo>
                <a:cubicBezTo>
                  <a:pt x="1757801" y="8962187"/>
                  <a:pt x="1824476" y="9044737"/>
                  <a:pt x="1856226" y="9095537"/>
                </a:cubicBezTo>
                <a:cubicBezTo>
                  <a:pt x="1887976" y="9146337"/>
                  <a:pt x="1919726" y="9159037"/>
                  <a:pt x="1913376" y="9209837"/>
                </a:cubicBezTo>
                <a:cubicBezTo>
                  <a:pt x="1907026" y="9260637"/>
                  <a:pt x="1859401" y="9324137"/>
                  <a:pt x="1818126" y="9400337"/>
                </a:cubicBezTo>
                <a:cubicBezTo>
                  <a:pt x="1776851" y="9476537"/>
                  <a:pt x="1697476" y="9587662"/>
                  <a:pt x="1665726" y="9667037"/>
                </a:cubicBezTo>
                <a:cubicBezTo>
                  <a:pt x="1633976" y="9746412"/>
                  <a:pt x="1637151" y="9803562"/>
                  <a:pt x="1627626" y="9876587"/>
                </a:cubicBezTo>
                <a:cubicBezTo>
                  <a:pt x="1618101" y="9949612"/>
                  <a:pt x="1640326" y="10006762"/>
                  <a:pt x="1608576" y="10105187"/>
                </a:cubicBezTo>
                <a:cubicBezTo>
                  <a:pt x="1576826" y="10203612"/>
                  <a:pt x="1475226" y="10359187"/>
                  <a:pt x="1437126" y="10467137"/>
                </a:cubicBezTo>
                <a:cubicBezTo>
                  <a:pt x="1399026" y="10575087"/>
                  <a:pt x="1402201" y="10651287"/>
                  <a:pt x="1379976" y="10752887"/>
                </a:cubicBezTo>
                <a:cubicBezTo>
                  <a:pt x="1357751" y="10854487"/>
                  <a:pt x="1329176" y="10981487"/>
                  <a:pt x="1303776" y="11076737"/>
                </a:cubicBezTo>
                <a:cubicBezTo>
                  <a:pt x="1278376" y="11171987"/>
                  <a:pt x="1246626" y="11241837"/>
                  <a:pt x="1227576" y="11324387"/>
                </a:cubicBezTo>
                <a:cubicBezTo>
                  <a:pt x="1208526" y="11406937"/>
                  <a:pt x="1202176" y="11499012"/>
                  <a:pt x="1189476" y="11572037"/>
                </a:cubicBezTo>
                <a:cubicBezTo>
                  <a:pt x="1176776" y="11645062"/>
                  <a:pt x="1157726" y="11667287"/>
                  <a:pt x="1151376" y="11762537"/>
                </a:cubicBezTo>
                <a:cubicBezTo>
                  <a:pt x="1145026" y="11857787"/>
                  <a:pt x="1148201" y="12067337"/>
                  <a:pt x="1151376" y="12143537"/>
                </a:cubicBezTo>
                <a:cubicBezTo>
                  <a:pt x="1154551" y="12219737"/>
                  <a:pt x="1157726" y="12184812"/>
                  <a:pt x="1170426" y="12219737"/>
                </a:cubicBezTo>
                <a:cubicBezTo>
                  <a:pt x="1183126" y="12254662"/>
                  <a:pt x="1227576" y="12318162"/>
                  <a:pt x="1227576" y="12353087"/>
                </a:cubicBezTo>
                <a:cubicBezTo>
                  <a:pt x="1227576" y="12388012"/>
                  <a:pt x="1214876" y="12397537"/>
                  <a:pt x="1170426" y="12429287"/>
                </a:cubicBezTo>
                <a:cubicBezTo>
                  <a:pt x="1125976" y="12461037"/>
                  <a:pt x="1049776" y="12480087"/>
                  <a:pt x="960876" y="12543587"/>
                </a:cubicBezTo>
                <a:cubicBezTo>
                  <a:pt x="871976" y="12607087"/>
                  <a:pt x="725926" y="12743612"/>
                  <a:pt x="637026" y="12810287"/>
                </a:cubicBezTo>
                <a:cubicBezTo>
                  <a:pt x="548126" y="12876962"/>
                  <a:pt x="500501" y="12908712"/>
                  <a:pt x="427476" y="12943637"/>
                </a:cubicBezTo>
                <a:cubicBezTo>
                  <a:pt x="354451" y="12978562"/>
                  <a:pt x="259201" y="13003962"/>
                  <a:pt x="198876" y="13019837"/>
                </a:cubicBezTo>
                <a:cubicBezTo>
                  <a:pt x="138551" y="13035712"/>
                  <a:pt x="97276" y="13032537"/>
                  <a:pt x="65526" y="13038887"/>
                </a:cubicBezTo>
                <a:cubicBezTo>
                  <a:pt x="33776" y="13045237"/>
                  <a:pt x="17901" y="13035712"/>
                  <a:pt x="8376" y="13057937"/>
                </a:cubicBezTo>
                <a:cubicBezTo>
                  <a:pt x="-1149" y="13080162"/>
                  <a:pt x="-4324" y="13127787"/>
                  <a:pt x="8376" y="13172237"/>
                </a:cubicBezTo>
                <a:cubicBezTo>
                  <a:pt x="21076" y="13216687"/>
                  <a:pt x="27426" y="13267487"/>
                  <a:pt x="84576" y="13324637"/>
                </a:cubicBezTo>
                <a:cubicBezTo>
                  <a:pt x="141726" y="13381787"/>
                  <a:pt x="275076" y="13464337"/>
                  <a:pt x="351276" y="13515137"/>
                </a:cubicBezTo>
                <a:cubicBezTo>
                  <a:pt x="427476" y="13565937"/>
                  <a:pt x="541776" y="13629437"/>
                  <a:pt x="541776" y="13629437"/>
                </a:cubicBezTo>
                <a:cubicBezTo>
                  <a:pt x="605276" y="13667537"/>
                  <a:pt x="665601" y="13705637"/>
                  <a:pt x="732276" y="13743737"/>
                </a:cubicBezTo>
                <a:cubicBezTo>
                  <a:pt x="798951" y="13781837"/>
                  <a:pt x="862451" y="13816762"/>
                  <a:pt x="941826" y="13858037"/>
                </a:cubicBezTo>
                <a:cubicBezTo>
                  <a:pt x="1021201" y="13899312"/>
                  <a:pt x="1122801" y="13950112"/>
                  <a:pt x="1208526" y="13991387"/>
                </a:cubicBezTo>
                <a:cubicBezTo>
                  <a:pt x="1294251" y="14032662"/>
                  <a:pt x="1370451" y="14064412"/>
                  <a:pt x="1456176" y="14105687"/>
                </a:cubicBezTo>
                <a:cubicBezTo>
                  <a:pt x="1541901" y="14146962"/>
                  <a:pt x="1633976" y="14204112"/>
                  <a:pt x="1722876" y="14239037"/>
                </a:cubicBezTo>
                <a:cubicBezTo>
                  <a:pt x="1811776" y="14273962"/>
                  <a:pt x="1881626" y="14293012"/>
                  <a:pt x="1989576" y="14315237"/>
                </a:cubicBezTo>
                <a:cubicBezTo>
                  <a:pt x="2097526" y="14337462"/>
                  <a:pt x="2370576" y="14372387"/>
                  <a:pt x="2370576" y="14372387"/>
                </a:cubicBezTo>
                <a:cubicBezTo>
                  <a:pt x="2522976" y="14394612"/>
                  <a:pt x="2649976" y="14439062"/>
                  <a:pt x="2903976" y="14448587"/>
                </a:cubicBezTo>
                <a:cubicBezTo>
                  <a:pt x="3157976" y="14458112"/>
                  <a:pt x="3615176" y="14432712"/>
                  <a:pt x="3894576" y="14429537"/>
                </a:cubicBezTo>
                <a:cubicBezTo>
                  <a:pt x="4173976" y="14426362"/>
                  <a:pt x="4332726" y="14423187"/>
                  <a:pt x="4580376" y="14429537"/>
                </a:cubicBezTo>
                <a:cubicBezTo>
                  <a:pt x="4828026" y="14435887"/>
                  <a:pt x="5139176" y="14461287"/>
                  <a:pt x="5380476" y="14467637"/>
                </a:cubicBezTo>
                <a:cubicBezTo>
                  <a:pt x="5621776" y="14473987"/>
                  <a:pt x="5796401" y="14458112"/>
                  <a:pt x="6028176" y="14467637"/>
                </a:cubicBezTo>
                <a:cubicBezTo>
                  <a:pt x="6259951" y="14477162"/>
                  <a:pt x="6447276" y="14508912"/>
                  <a:pt x="6771126" y="14524787"/>
                </a:cubicBezTo>
                <a:cubicBezTo>
                  <a:pt x="7094976" y="14540662"/>
                  <a:pt x="7622026" y="14547012"/>
                  <a:pt x="7971276" y="14562887"/>
                </a:cubicBezTo>
                <a:cubicBezTo>
                  <a:pt x="8320526" y="14578762"/>
                  <a:pt x="8612626" y="14616862"/>
                  <a:pt x="8866626" y="14620037"/>
                </a:cubicBezTo>
                <a:cubicBezTo>
                  <a:pt x="9120626" y="14623212"/>
                  <a:pt x="9317476" y="14594637"/>
                  <a:pt x="9495276" y="14581937"/>
                </a:cubicBezTo>
                <a:cubicBezTo>
                  <a:pt x="9673076" y="14569237"/>
                  <a:pt x="9784201" y="14559712"/>
                  <a:pt x="9933426" y="14543837"/>
                </a:cubicBezTo>
                <a:cubicBezTo>
                  <a:pt x="10082651" y="14527962"/>
                  <a:pt x="10279501" y="14512087"/>
                  <a:pt x="10390626" y="14486687"/>
                </a:cubicBezTo>
                <a:cubicBezTo>
                  <a:pt x="10501751" y="14461287"/>
                  <a:pt x="10520801" y="14416837"/>
                  <a:pt x="10600176" y="14391437"/>
                </a:cubicBezTo>
                <a:cubicBezTo>
                  <a:pt x="10679551" y="14366037"/>
                  <a:pt x="10762101" y="14362862"/>
                  <a:pt x="10866876" y="14334287"/>
                </a:cubicBezTo>
                <a:cubicBezTo>
                  <a:pt x="10971651" y="14305712"/>
                  <a:pt x="11136751" y="14248562"/>
                  <a:pt x="11228826" y="14219987"/>
                </a:cubicBezTo>
                <a:cubicBezTo>
                  <a:pt x="11320901" y="14191412"/>
                  <a:pt x="11343126" y="14178712"/>
                  <a:pt x="11419326" y="14162837"/>
                </a:cubicBezTo>
                <a:cubicBezTo>
                  <a:pt x="11495526" y="14146962"/>
                  <a:pt x="11603476" y="14140612"/>
                  <a:pt x="11686026" y="14124737"/>
                </a:cubicBezTo>
                <a:cubicBezTo>
                  <a:pt x="11768576" y="14108862"/>
                  <a:pt x="11876526" y="14089812"/>
                  <a:pt x="11914626" y="14067587"/>
                </a:cubicBezTo>
                <a:cubicBezTo>
                  <a:pt x="11952726" y="14045362"/>
                  <a:pt x="11936851" y="14026312"/>
                  <a:pt x="11914626" y="13991387"/>
                </a:cubicBezTo>
                <a:cubicBezTo>
                  <a:pt x="11892401" y="13956462"/>
                  <a:pt x="11879701" y="13921537"/>
                  <a:pt x="11781276" y="13858037"/>
                </a:cubicBezTo>
                <a:cubicBezTo>
                  <a:pt x="11682851" y="13794537"/>
                  <a:pt x="11435201" y="13661187"/>
                  <a:pt x="11324076" y="13610387"/>
                </a:cubicBezTo>
                <a:cubicBezTo>
                  <a:pt x="11212951" y="13559587"/>
                  <a:pt x="11190726" y="13584987"/>
                  <a:pt x="11114526" y="13553237"/>
                </a:cubicBezTo>
                <a:cubicBezTo>
                  <a:pt x="11038326" y="13521487"/>
                  <a:pt x="10939901" y="13457987"/>
                  <a:pt x="10866876" y="13419887"/>
                </a:cubicBezTo>
                <a:cubicBezTo>
                  <a:pt x="10793851" y="13381787"/>
                  <a:pt x="10717651" y="13356387"/>
                  <a:pt x="10676376" y="13324637"/>
                </a:cubicBezTo>
                <a:cubicBezTo>
                  <a:pt x="10635101" y="13292887"/>
                  <a:pt x="10631926" y="13270662"/>
                  <a:pt x="10619226" y="13229387"/>
                </a:cubicBezTo>
                <a:cubicBezTo>
                  <a:pt x="10606526" y="13188112"/>
                  <a:pt x="10612876" y="13137312"/>
                  <a:pt x="10600176" y="13076987"/>
                </a:cubicBezTo>
                <a:cubicBezTo>
                  <a:pt x="10587476" y="13016662"/>
                  <a:pt x="10571601" y="12930937"/>
                  <a:pt x="10543026" y="12867437"/>
                </a:cubicBezTo>
                <a:cubicBezTo>
                  <a:pt x="10514451" y="12803937"/>
                  <a:pt x="10460476" y="12740437"/>
                  <a:pt x="10428726" y="12695987"/>
                </a:cubicBezTo>
                <a:cubicBezTo>
                  <a:pt x="10396976" y="12651537"/>
                  <a:pt x="10371576" y="12645187"/>
                  <a:pt x="10352526" y="12600737"/>
                </a:cubicBezTo>
                <a:cubicBezTo>
                  <a:pt x="10333476" y="12556287"/>
                  <a:pt x="10336651" y="12476912"/>
                  <a:pt x="10314426" y="12429287"/>
                </a:cubicBezTo>
                <a:cubicBezTo>
                  <a:pt x="10292201" y="12381662"/>
                  <a:pt x="10228701" y="12375312"/>
                  <a:pt x="10219176" y="12314987"/>
                </a:cubicBezTo>
                <a:cubicBezTo>
                  <a:pt x="10209651" y="12254662"/>
                  <a:pt x="10254101" y="12162587"/>
                  <a:pt x="10257276" y="12067337"/>
                </a:cubicBezTo>
                <a:cubicBezTo>
                  <a:pt x="10260451" y="11972087"/>
                  <a:pt x="10247751" y="11848262"/>
                  <a:pt x="10238226" y="11743487"/>
                </a:cubicBezTo>
                <a:cubicBezTo>
                  <a:pt x="10228701" y="11638712"/>
                  <a:pt x="10206476" y="11565687"/>
                  <a:pt x="10200126" y="11438687"/>
                </a:cubicBezTo>
                <a:cubicBezTo>
                  <a:pt x="10193776" y="11311687"/>
                  <a:pt x="10219176" y="11114837"/>
                  <a:pt x="10200126" y="10981487"/>
                </a:cubicBezTo>
                <a:cubicBezTo>
                  <a:pt x="10181076" y="10848137"/>
                  <a:pt x="10114401" y="10775112"/>
                  <a:pt x="10085826" y="10638587"/>
                </a:cubicBezTo>
                <a:cubicBezTo>
                  <a:pt x="10057251" y="10502062"/>
                  <a:pt x="10050901" y="10286162"/>
                  <a:pt x="10028676" y="10162337"/>
                </a:cubicBezTo>
                <a:cubicBezTo>
                  <a:pt x="10006451" y="10038512"/>
                  <a:pt x="9974701" y="9990887"/>
                  <a:pt x="9952476" y="9895637"/>
                </a:cubicBezTo>
                <a:cubicBezTo>
                  <a:pt x="9930251" y="9800387"/>
                  <a:pt x="9917551" y="9692437"/>
                  <a:pt x="9895326" y="9590837"/>
                </a:cubicBezTo>
                <a:cubicBezTo>
                  <a:pt x="9873101" y="9489237"/>
                  <a:pt x="9847701" y="9371762"/>
                  <a:pt x="9819126" y="9286037"/>
                </a:cubicBezTo>
                <a:cubicBezTo>
                  <a:pt x="9790551" y="9200312"/>
                  <a:pt x="9742926" y="9136812"/>
                  <a:pt x="9723876" y="9076487"/>
                </a:cubicBezTo>
                <a:cubicBezTo>
                  <a:pt x="9704826" y="9016162"/>
                  <a:pt x="9714351" y="8971712"/>
                  <a:pt x="9704826" y="8924087"/>
                </a:cubicBezTo>
                <a:cubicBezTo>
                  <a:pt x="9695301" y="8876462"/>
                  <a:pt x="9682601" y="8841537"/>
                  <a:pt x="9666726" y="8790737"/>
                </a:cubicBezTo>
                <a:cubicBezTo>
                  <a:pt x="9650851" y="8739937"/>
                  <a:pt x="9628626" y="8666912"/>
                  <a:pt x="9609576" y="8619287"/>
                </a:cubicBezTo>
                <a:cubicBezTo>
                  <a:pt x="9590526" y="8571662"/>
                  <a:pt x="9552426" y="8552612"/>
                  <a:pt x="9552426" y="8504987"/>
                </a:cubicBezTo>
                <a:cubicBezTo>
                  <a:pt x="9552426" y="8457362"/>
                  <a:pt x="9587351" y="8393862"/>
                  <a:pt x="9609576" y="8333537"/>
                </a:cubicBezTo>
                <a:cubicBezTo>
                  <a:pt x="9631801" y="8273212"/>
                  <a:pt x="9666726" y="8203362"/>
                  <a:pt x="9685776" y="8143037"/>
                </a:cubicBezTo>
                <a:cubicBezTo>
                  <a:pt x="9704826" y="8082712"/>
                  <a:pt x="9714351" y="8057312"/>
                  <a:pt x="9723876" y="7971587"/>
                </a:cubicBezTo>
                <a:cubicBezTo>
                  <a:pt x="9733401" y="7885862"/>
                  <a:pt x="9742926" y="7727112"/>
                  <a:pt x="9742926" y="7628687"/>
                </a:cubicBezTo>
                <a:cubicBezTo>
                  <a:pt x="9742926" y="7530262"/>
                  <a:pt x="9727051" y="7476287"/>
                  <a:pt x="9723876" y="7381037"/>
                </a:cubicBezTo>
                <a:cubicBezTo>
                  <a:pt x="9720701" y="7285787"/>
                  <a:pt x="9723876" y="7057187"/>
                  <a:pt x="9723876" y="7057187"/>
                </a:cubicBezTo>
                <a:cubicBezTo>
                  <a:pt x="9723876" y="6955587"/>
                  <a:pt x="9717526" y="6866687"/>
                  <a:pt x="9723876" y="6771437"/>
                </a:cubicBezTo>
                <a:cubicBezTo>
                  <a:pt x="9730226" y="6676187"/>
                  <a:pt x="9746101" y="6580937"/>
                  <a:pt x="9761976" y="6485687"/>
                </a:cubicBezTo>
                <a:cubicBezTo>
                  <a:pt x="9777851" y="6390437"/>
                  <a:pt x="9809601" y="6304712"/>
                  <a:pt x="9819126" y="6199937"/>
                </a:cubicBezTo>
                <a:cubicBezTo>
                  <a:pt x="9828651" y="6095162"/>
                  <a:pt x="9819126" y="5857037"/>
                  <a:pt x="9819126" y="5857037"/>
                </a:cubicBezTo>
                <a:cubicBezTo>
                  <a:pt x="9819126" y="5710987"/>
                  <a:pt x="9822301" y="5472862"/>
                  <a:pt x="9819126" y="5323637"/>
                </a:cubicBezTo>
                <a:cubicBezTo>
                  <a:pt x="9815951" y="5174412"/>
                  <a:pt x="9809601" y="5088687"/>
                  <a:pt x="9800076" y="4961687"/>
                </a:cubicBezTo>
                <a:cubicBezTo>
                  <a:pt x="9790551" y="4834687"/>
                  <a:pt x="9784201" y="4682287"/>
                  <a:pt x="9761976" y="4561637"/>
                </a:cubicBezTo>
                <a:cubicBezTo>
                  <a:pt x="9739751" y="4440987"/>
                  <a:pt x="9714351" y="4345737"/>
                  <a:pt x="9666726" y="4237787"/>
                </a:cubicBezTo>
                <a:cubicBezTo>
                  <a:pt x="9619101" y="4129837"/>
                  <a:pt x="9536551" y="3996487"/>
                  <a:pt x="9476226" y="3913937"/>
                </a:cubicBezTo>
                <a:cubicBezTo>
                  <a:pt x="9415901" y="3831387"/>
                  <a:pt x="9368276" y="3812337"/>
                  <a:pt x="9304776" y="3742487"/>
                </a:cubicBezTo>
                <a:cubicBezTo>
                  <a:pt x="9241276" y="3672637"/>
                  <a:pt x="9158726" y="3564687"/>
                  <a:pt x="9095226" y="3494837"/>
                </a:cubicBezTo>
                <a:cubicBezTo>
                  <a:pt x="9031726" y="3424987"/>
                  <a:pt x="8996801" y="3386887"/>
                  <a:pt x="8923776" y="3323387"/>
                </a:cubicBezTo>
                <a:cubicBezTo>
                  <a:pt x="8850751" y="3259887"/>
                  <a:pt x="8739626" y="3174162"/>
                  <a:pt x="8657076" y="3113837"/>
                </a:cubicBezTo>
                <a:cubicBezTo>
                  <a:pt x="8574526" y="3053512"/>
                  <a:pt x="8530076" y="3031287"/>
                  <a:pt x="8428476" y="2961437"/>
                </a:cubicBezTo>
                <a:cubicBezTo>
                  <a:pt x="8326876" y="2891587"/>
                  <a:pt x="8149076" y="2767762"/>
                  <a:pt x="8047476" y="2694737"/>
                </a:cubicBezTo>
                <a:cubicBezTo>
                  <a:pt x="7945876" y="2621712"/>
                  <a:pt x="7910951" y="2570912"/>
                  <a:pt x="7818876" y="2523287"/>
                </a:cubicBezTo>
                <a:cubicBezTo>
                  <a:pt x="7726801" y="2475662"/>
                  <a:pt x="7495026" y="2408987"/>
                  <a:pt x="7495026" y="2408987"/>
                </a:cubicBezTo>
                <a:cubicBezTo>
                  <a:pt x="7396601" y="2374062"/>
                  <a:pt x="7348976" y="2364537"/>
                  <a:pt x="7228326" y="2313737"/>
                </a:cubicBezTo>
                <a:cubicBezTo>
                  <a:pt x="7107676" y="2262937"/>
                  <a:pt x="6914001" y="2154987"/>
                  <a:pt x="6771126" y="2104187"/>
                </a:cubicBezTo>
                <a:cubicBezTo>
                  <a:pt x="6628251" y="2053387"/>
                  <a:pt x="6479026" y="2037512"/>
                  <a:pt x="6371076" y="2008937"/>
                </a:cubicBezTo>
                <a:cubicBezTo>
                  <a:pt x="6263126" y="1980362"/>
                  <a:pt x="6202801" y="1954962"/>
                  <a:pt x="6123426" y="1932737"/>
                </a:cubicBezTo>
                <a:cubicBezTo>
                  <a:pt x="6044051" y="1910512"/>
                  <a:pt x="5783701" y="1942262"/>
                  <a:pt x="5856726" y="1875587"/>
                </a:cubicBez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22" name="Ovál 21"/>
          <p:cNvSpPr/>
          <p:nvPr/>
        </p:nvSpPr>
        <p:spPr>
          <a:xfrm>
            <a:off x="3671280" y="922458"/>
            <a:ext cx="5317813" cy="245745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B0C84F3-1BE4-4904-A058-A44801FF5F6B}"/>
              </a:ext>
            </a:extLst>
          </p:cNvPr>
          <p:cNvSpPr txBox="1"/>
          <p:nvPr/>
        </p:nvSpPr>
        <p:spPr>
          <a:xfrm>
            <a:off x="0" y="2907672"/>
            <a:ext cx="90656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cs-CZ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Ke svozu přistavujte</a:t>
            </a:r>
            <a:br>
              <a:rPr lang="cs-CZ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pouze plnou nádobu dále netříditelného odpadu a plné pytle sešlápnutých obalů.</a:t>
            </a:r>
          </a:p>
        </p:txBody>
      </p:sp>
    </p:spTree>
    <p:extLst>
      <p:ext uri="{BB962C8B-B14F-4D97-AF65-F5344CB8AC3E}">
        <p14:creationId xmlns:p14="http://schemas.microsoft.com/office/powerpoint/2010/main" val="209580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10" name="Obrázek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" y="3338221"/>
            <a:ext cx="9010249" cy="245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1" y="1686909"/>
            <a:ext cx="9010249" cy="1322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80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3964499" y="2540408"/>
            <a:ext cx="51922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EKO body </a:t>
            </a:r>
            <a:b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pl-PL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za </a:t>
            </a:r>
            <a:br>
              <a:rPr lang="pl-PL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pl-PL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kompostování</a:t>
            </a:r>
          </a:p>
          <a:p>
            <a:pPr algn="ctr"/>
            <a:endParaRPr lang="cs-CZ" sz="5400" b="1" dirty="0">
              <a:solidFill>
                <a:schemeClr val="tx1">
                  <a:lumMod val="75000"/>
                  <a:lumOff val="25000"/>
                </a:schemeClr>
              </a:solidFill>
              <a:latin typeface="FUTURA BOLD"/>
            </a:endParaRPr>
          </a:p>
        </p:txBody>
      </p:sp>
      <p:pic>
        <p:nvPicPr>
          <p:cNvPr id="19" name="Picture 2" descr="C:\Users\ISNO Vůdce\Desktop\B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99" y="2075064"/>
            <a:ext cx="3467100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8675" name="Picture 3" descr="C:\Users\ISNO Vůdce\Desktop\B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3936" y="-695960"/>
            <a:ext cx="14196672" cy="797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4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 descr="C:\Users\ISNO Vůdce\Desktop\peníz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751" y="-65881"/>
            <a:ext cx="13569101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AD9F86C-6227-41CB-A610-DD536BA43BE0}"/>
              </a:ext>
            </a:extLst>
          </p:cNvPr>
          <p:cNvSpPr txBox="1"/>
          <p:nvPr/>
        </p:nvSpPr>
        <p:spPr>
          <a:xfrm>
            <a:off x="1524000" y="188594"/>
            <a:ext cx="65960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Kompostér, hnojiště a slepice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180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 descr="C:\Users\ISNO Vůdce\Desktop\peníz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2551" y="-761999"/>
            <a:ext cx="13569101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AD9F86C-6227-41CB-A610-DD536BA43BE0}"/>
              </a:ext>
            </a:extLst>
          </p:cNvPr>
          <p:cNvSpPr txBox="1"/>
          <p:nvPr/>
        </p:nvSpPr>
        <p:spPr>
          <a:xfrm>
            <a:off x="2352583" y="188594"/>
            <a:ext cx="56817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Svoz a likvidace (voda)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73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1" descr="C:\Users\ISNO Vůdce\Desktop\25.1.2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32" y="2386800"/>
            <a:ext cx="4826442" cy="361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ISNO Vůdce\Desktop\20190325_1301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09925" y="1826858"/>
            <a:ext cx="3619831" cy="473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3877883" y="822428"/>
            <a:ext cx="27190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800" b="1">
                <a:solidFill>
                  <a:schemeClr val="accent5">
                    <a:lumMod val="75000"/>
                  </a:schemeClr>
                </a:solidFill>
                <a:latin typeface="FUTURA BOLD"/>
              </a:rPr>
              <a:t>Cca 80%</a:t>
            </a:r>
            <a:br>
              <a:rPr lang="cs-CZ" sz="4800" b="1">
                <a:solidFill>
                  <a:schemeClr val="accent5">
                    <a:lumMod val="75000"/>
                  </a:schemeClr>
                </a:solidFill>
                <a:latin typeface="FUTURA BOLD"/>
              </a:rPr>
            </a:br>
            <a:r>
              <a:rPr lang="cs-CZ" sz="4800" b="1">
                <a:solidFill>
                  <a:schemeClr val="accent5">
                    <a:lumMod val="75000"/>
                  </a:schemeClr>
                </a:solidFill>
                <a:latin typeface="FUTURA BOLD"/>
              </a:rPr>
              <a:t>voda!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84" y="839123"/>
            <a:ext cx="1665016" cy="154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44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38" y="2205083"/>
            <a:ext cx="6253482" cy="387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2254913" y="1238831"/>
            <a:ext cx="6212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480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Kompostovat se vyplatí!</a:t>
            </a:r>
          </a:p>
        </p:txBody>
      </p:sp>
    </p:spTree>
    <p:extLst>
      <p:ext uri="{BB962C8B-B14F-4D97-AF65-F5344CB8AC3E}">
        <p14:creationId xmlns:p14="http://schemas.microsoft.com/office/powerpoint/2010/main" val="29111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1623233" y="1251503"/>
            <a:ext cx="6378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80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Nelijte do popelnic vodu,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71" y="2082500"/>
            <a:ext cx="6163457" cy="346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1064813" y="5555766"/>
            <a:ext cx="4515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80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třiďte bioodpad…</a:t>
            </a:r>
          </a:p>
        </p:txBody>
      </p:sp>
    </p:spTree>
    <p:extLst>
      <p:ext uri="{BB962C8B-B14F-4D97-AF65-F5344CB8AC3E}">
        <p14:creationId xmlns:p14="http://schemas.microsoft.com/office/powerpoint/2010/main" val="4340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8" y="2092099"/>
            <a:ext cx="23050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ISNO Vůdce\Desktop\B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12" y="1253743"/>
            <a:ext cx="793802" cy="83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3211286" y="2088253"/>
            <a:ext cx="55027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40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BKZ – max 6 EB/os.</a:t>
            </a:r>
            <a:br>
              <a:rPr lang="cs-CZ" sz="40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40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(vermikompost v BD, kompost zahrada)</a:t>
            </a:r>
          </a:p>
          <a:p>
            <a:pPr algn="ctr"/>
            <a:endParaRPr lang="cs-CZ" sz="4000" strike="sngStrike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cs-CZ" sz="40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BKP – max 12 EB/os.</a:t>
            </a:r>
            <a:br>
              <a:rPr lang="cs-CZ" sz="4000" strike="sngStrike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endParaRPr lang="cs-CZ" sz="4000" strike="sngStrike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2" name="Obrázek 21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8" y="2092099"/>
            <a:ext cx="23050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ISNO Vůdce\Desktop\B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12" y="1253743"/>
            <a:ext cx="793802" cy="83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5514975" y="3366335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b="1"/>
              <a:t>+ OD</a:t>
            </a:r>
            <a:endParaRPr lang="cs-CZ" sz="9600" b="1" strike="sngStrike"/>
          </a:p>
        </p:txBody>
      </p:sp>
      <p:sp>
        <p:nvSpPr>
          <p:cNvPr id="20" name="Volný tvar 19"/>
          <p:cNvSpPr/>
          <p:nvPr/>
        </p:nvSpPr>
        <p:spPr>
          <a:xfrm>
            <a:off x="3976071" y="3513823"/>
            <a:ext cx="1005900" cy="1382692"/>
          </a:xfrm>
          <a:custGeom>
            <a:avLst/>
            <a:gdLst>
              <a:gd name="connsiteX0" fmla="*/ 5856726 w 11937626"/>
              <a:gd name="connsiteY0" fmla="*/ 1875587 h 14620281"/>
              <a:gd name="connsiteX1" fmla="*/ 6561576 w 11937626"/>
              <a:gd name="connsiteY1" fmla="*/ 1532687 h 14620281"/>
              <a:gd name="connsiteX2" fmla="*/ 6980676 w 11937626"/>
              <a:gd name="connsiteY2" fmla="*/ 1246937 h 14620281"/>
              <a:gd name="connsiteX3" fmla="*/ 7094976 w 11937626"/>
              <a:gd name="connsiteY3" fmla="*/ 961187 h 14620281"/>
              <a:gd name="connsiteX4" fmla="*/ 6980676 w 11937626"/>
              <a:gd name="connsiteY4" fmla="*/ 789737 h 14620281"/>
              <a:gd name="connsiteX5" fmla="*/ 6694926 w 11937626"/>
              <a:gd name="connsiteY5" fmla="*/ 694487 h 14620281"/>
              <a:gd name="connsiteX6" fmla="*/ 6504426 w 11937626"/>
              <a:gd name="connsiteY6" fmla="*/ 561137 h 14620281"/>
              <a:gd name="connsiteX7" fmla="*/ 6352026 w 11937626"/>
              <a:gd name="connsiteY7" fmla="*/ 523037 h 14620281"/>
              <a:gd name="connsiteX8" fmla="*/ 6275826 w 11937626"/>
              <a:gd name="connsiteY8" fmla="*/ 523037 h 14620281"/>
              <a:gd name="connsiteX9" fmla="*/ 6332976 w 11937626"/>
              <a:gd name="connsiteY9" fmla="*/ 313487 h 14620281"/>
              <a:gd name="connsiteX10" fmla="*/ 6352026 w 11937626"/>
              <a:gd name="connsiteY10" fmla="*/ 122987 h 14620281"/>
              <a:gd name="connsiteX11" fmla="*/ 6256776 w 11937626"/>
              <a:gd name="connsiteY11" fmla="*/ 46787 h 14620281"/>
              <a:gd name="connsiteX12" fmla="*/ 6104376 w 11937626"/>
              <a:gd name="connsiteY12" fmla="*/ 103937 h 14620281"/>
              <a:gd name="connsiteX13" fmla="*/ 6085326 w 11937626"/>
              <a:gd name="connsiteY13" fmla="*/ 199187 h 14620281"/>
              <a:gd name="connsiteX14" fmla="*/ 5894826 w 11937626"/>
              <a:gd name="connsiteY14" fmla="*/ 103937 h 14620281"/>
              <a:gd name="connsiteX15" fmla="*/ 5685276 w 11937626"/>
              <a:gd name="connsiteY15" fmla="*/ 8687 h 14620281"/>
              <a:gd name="connsiteX16" fmla="*/ 5342376 w 11937626"/>
              <a:gd name="connsiteY16" fmla="*/ 8687 h 14620281"/>
              <a:gd name="connsiteX17" fmla="*/ 5132826 w 11937626"/>
              <a:gd name="connsiteY17" fmla="*/ 46787 h 14620281"/>
              <a:gd name="connsiteX18" fmla="*/ 4980426 w 11937626"/>
              <a:gd name="connsiteY18" fmla="*/ 122987 h 14620281"/>
              <a:gd name="connsiteX19" fmla="*/ 4847076 w 11937626"/>
              <a:gd name="connsiteY19" fmla="*/ 27737 h 14620281"/>
              <a:gd name="connsiteX20" fmla="*/ 4675626 w 11937626"/>
              <a:gd name="connsiteY20" fmla="*/ 27737 h 14620281"/>
              <a:gd name="connsiteX21" fmla="*/ 4485126 w 11937626"/>
              <a:gd name="connsiteY21" fmla="*/ 122987 h 14620281"/>
              <a:gd name="connsiteX22" fmla="*/ 4332726 w 11937626"/>
              <a:gd name="connsiteY22" fmla="*/ 199187 h 14620281"/>
              <a:gd name="connsiteX23" fmla="*/ 3970776 w 11937626"/>
              <a:gd name="connsiteY23" fmla="*/ 161087 h 14620281"/>
              <a:gd name="connsiteX24" fmla="*/ 3875526 w 11937626"/>
              <a:gd name="connsiteY24" fmla="*/ 275387 h 14620281"/>
              <a:gd name="connsiteX25" fmla="*/ 3761226 w 11937626"/>
              <a:gd name="connsiteY25" fmla="*/ 256337 h 14620281"/>
              <a:gd name="connsiteX26" fmla="*/ 3608826 w 11937626"/>
              <a:gd name="connsiteY26" fmla="*/ 218237 h 14620281"/>
              <a:gd name="connsiteX27" fmla="*/ 3570726 w 11937626"/>
              <a:gd name="connsiteY27" fmla="*/ 161087 h 14620281"/>
              <a:gd name="connsiteX28" fmla="*/ 3437376 w 11937626"/>
              <a:gd name="connsiteY28" fmla="*/ 199187 h 14620281"/>
              <a:gd name="connsiteX29" fmla="*/ 3342126 w 11937626"/>
              <a:gd name="connsiteY29" fmla="*/ 256337 h 14620281"/>
              <a:gd name="connsiteX30" fmla="*/ 3399276 w 11937626"/>
              <a:gd name="connsiteY30" fmla="*/ 446837 h 14620281"/>
              <a:gd name="connsiteX31" fmla="*/ 3494526 w 11937626"/>
              <a:gd name="connsiteY31" fmla="*/ 599237 h 14620281"/>
              <a:gd name="connsiteX32" fmla="*/ 3723126 w 11937626"/>
              <a:gd name="connsiteY32" fmla="*/ 884987 h 14620281"/>
              <a:gd name="connsiteX33" fmla="*/ 3913626 w 11937626"/>
              <a:gd name="connsiteY33" fmla="*/ 1170737 h 14620281"/>
              <a:gd name="connsiteX34" fmla="*/ 4180326 w 11937626"/>
              <a:gd name="connsiteY34" fmla="*/ 1456487 h 14620281"/>
              <a:gd name="connsiteX35" fmla="*/ 4294626 w 11937626"/>
              <a:gd name="connsiteY35" fmla="*/ 1799387 h 14620281"/>
              <a:gd name="connsiteX36" fmla="*/ 4389876 w 11937626"/>
              <a:gd name="connsiteY36" fmla="*/ 1970837 h 14620281"/>
              <a:gd name="connsiteX37" fmla="*/ 4161276 w 11937626"/>
              <a:gd name="connsiteY37" fmla="*/ 2142287 h 14620281"/>
              <a:gd name="connsiteX38" fmla="*/ 3875526 w 11937626"/>
              <a:gd name="connsiteY38" fmla="*/ 2313737 h 14620281"/>
              <a:gd name="connsiteX39" fmla="*/ 3589776 w 11937626"/>
              <a:gd name="connsiteY39" fmla="*/ 2599487 h 14620281"/>
              <a:gd name="connsiteX40" fmla="*/ 3265926 w 11937626"/>
              <a:gd name="connsiteY40" fmla="*/ 2809037 h 14620281"/>
              <a:gd name="connsiteX41" fmla="*/ 2999226 w 11937626"/>
              <a:gd name="connsiteY41" fmla="*/ 2999537 h 14620281"/>
              <a:gd name="connsiteX42" fmla="*/ 2770626 w 11937626"/>
              <a:gd name="connsiteY42" fmla="*/ 3209087 h 14620281"/>
              <a:gd name="connsiteX43" fmla="*/ 2599176 w 11937626"/>
              <a:gd name="connsiteY43" fmla="*/ 3380537 h 14620281"/>
              <a:gd name="connsiteX44" fmla="*/ 2275326 w 11937626"/>
              <a:gd name="connsiteY44" fmla="*/ 3666287 h 14620281"/>
              <a:gd name="connsiteX45" fmla="*/ 2027676 w 11937626"/>
              <a:gd name="connsiteY45" fmla="*/ 3856787 h 14620281"/>
              <a:gd name="connsiteX46" fmla="*/ 2008626 w 11937626"/>
              <a:gd name="connsiteY46" fmla="*/ 4047287 h 14620281"/>
              <a:gd name="connsiteX47" fmla="*/ 1913376 w 11937626"/>
              <a:gd name="connsiteY47" fmla="*/ 4561637 h 14620281"/>
              <a:gd name="connsiteX48" fmla="*/ 1856226 w 11937626"/>
              <a:gd name="connsiteY48" fmla="*/ 5075987 h 14620281"/>
              <a:gd name="connsiteX49" fmla="*/ 1837176 w 11937626"/>
              <a:gd name="connsiteY49" fmla="*/ 5590337 h 14620281"/>
              <a:gd name="connsiteX50" fmla="*/ 1780026 w 11937626"/>
              <a:gd name="connsiteY50" fmla="*/ 6390437 h 14620281"/>
              <a:gd name="connsiteX51" fmla="*/ 1760976 w 11937626"/>
              <a:gd name="connsiteY51" fmla="*/ 6961937 h 14620281"/>
              <a:gd name="connsiteX52" fmla="*/ 1703826 w 11937626"/>
              <a:gd name="connsiteY52" fmla="*/ 7571537 h 14620281"/>
              <a:gd name="connsiteX53" fmla="*/ 1646676 w 11937626"/>
              <a:gd name="connsiteY53" fmla="*/ 8295437 h 14620281"/>
              <a:gd name="connsiteX54" fmla="*/ 1646676 w 11937626"/>
              <a:gd name="connsiteY54" fmla="*/ 8752637 h 14620281"/>
              <a:gd name="connsiteX55" fmla="*/ 1722876 w 11937626"/>
              <a:gd name="connsiteY55" fmla="*/ 8905037 h 14620281"/>
              <a:gd name="connsiteX56" fmla="*/ 1856226 w 11937626"/>
              <a:gd name="connsiteY56" fmla="*/ 9095537 h 14620281"/>
              <a:gd name="connsiteX57" fmla="*/ 1913376 w 11937626"/>
              <a:gd name="connsiteY57" fmla="*/ 9209837 h 14620281"/>
              <a:gd name="connsiteX58" fmla="*/ 1818126 w 11937626"/>
              <a:gd name="connsiteY58" fmla="*/ 9400337 h 14620281"/>
              <a:gd name="connsiteX59" fmla="*/ 1665726 w 11937626"/>
              <a:gd name="connsiteY59" fmla="*/ 9667037 h 14620281"/>
              <a:gd name="connsiteX60" fmla="*/ 1627626 w 11937626"/>
              <a:gd name="connsiteY60" fmla="*/ 9876587 h 14620281"/>
              <a:gd name="connsiteX61" fmla="*/ 1608576 w 11937626"/>
              <a:gd name="connsiteY61" fmla="*/ 10105187 h 14620281"/>
              <a:gd name="connsiteX62" fmla="*/ 1437126 w 11937626"/>
              <a:gd name="connsiteY62" fmla="*/ 10467137 h 14620281"/>
              <a:gd name="connsiteX63" fmla="*/ 1379976 w 11937626"/>
              <a:gd name="connsiteY63" fmla="*/ 10752887 h 14620281"/>
              <a:gd name="connsiteX64" fmla="*/ 1303776 w 11937626"/>
              <a:gd name="connsiteY64" fmla="*/ 11076737 h 14620281"/>
              <a:gd name="connsiteX65" fmla="*/ 1227576 w 11937626"/>
              <a:gd name="connsiteY65" fmla="*/ 11324387 h 14620281"/>
              <a:gd name="connsiteX66" fmla="*/ 1189476 w 11937626"/>
              <a:gd name="connsiteY66" fmla="*/ 11572037 h 14620281"/>
              <a:gd name="connsiteX67" fmla="*/ 1151376 w 11937626"/>
              <a:gd name="connsiteY67" fmla="*/ 11762537 h 14620281"/>
              <a:gd name="connsiteX68" fmla="*/ 1151376 w 11937626"/>
              <a:gd name="connsiteY68" fmla="*/ 12143537 h 14620281"/>
              <a:gd name="connsiteX69" fmla="*/ 1170426 w 11937626"/>
              <a:gd name="connsiteY69" fmla="*/ 12219737 h 14620281"/>
              <a:gd name="connsiteX70" fmla="*/ 1227576 w 11937626"/>
              <a:gd name="connsiteY70" fmla="*/ 12353087 h 14620281"/>
              <a:gd name="connsiteX71" fmla="*/ 1170426 w 11937626"/>
              <a:gd name="connsiteY71" fmla="*/ 12429287 h 14620281"/>
              <a:gd name="connsiteX72" fmla="*/ 960876 w 11937626"/>
              <a:gd name="connsiteY72" fmla="*/ 12543587 h 14620281"/>
              <a:gd name="connsiteX73" fmla="*/ 637026 w 11937626"/>
              <a:gd name="connsiteY73" fmla="*/ 12810287 h 14620281"/>
              <a:gd name="connsiteX74" fmla="*/ 427476 w 11937626"/>
              <a:gd name="connsiteY74" fmla="*/ 12943637 h 14620281"/>
              <a:gd name="connsiteX75" fmla="*/ 198876 w 11937626"/>
              <a:gd name="connsiteY75" fmla="*/ 13019837 h 14620281"/>
              <a:gd name="connsiteX76" fmla="*/ 65526 w 11937626"/>
              <a:gd name="connsiteY76" fmla="*/ 13038887 h 14620281"/>
              <a:gd name="connsiteX77" fmla="*/ 8376 w 11937626"/>
              <a:gd name="connsiteY77" fmla="*/ 13057937 h 14620281"/>
              <a:gd name="connsiteX78" fmla="*/ 8376 w 11937626"/>
              <a:gd name="connsiteY78" fmla="*/ 13172237 h 14620281"/>
              <a:gd name="connsiteX79" fmla="*/ 84576 w 11937626"/>
              <a:gd name="connsiteY79" fmla="*/ 13324637 h 14620281"/>
              <a:gd name="connsiteX80" fmla="*/ 351276 w 11937626"/>
              <a:gd name="connsiteY80" fmla="*/ 13515137 h 14620281"/>
              <a:gd name="connsiteX81" fmla="*/ 541776 w 11937626"/>
              <a:gd name="connsiteY81" fmla="*/ 13629437 h 14620281"/>
              <a:gd name="connsiteX82" fmla="*/ 732276 w 11937626"/>
              <a:gd name="connsiteY82" fmla="*/ 13743737 h 14620281"/>
              <a:gd name="connsiteX83" fmla="*/ 941826 w 11937626"/>
              <a:gd name="connsiteY83" fmla="*/ 13858037 h 14620281"/>
              <a:gd name="connsiteX84" fmla="*/ 1208526 w 11937626"/>
              <a:gd name="connsiteY84" fmla="*/ 13991387 h 14620281"/>
              <a:gd name="connsiteX85" fmla="*/ 1456176 w 11937626"/>
              <a:gd name="connsiteY85" fmla="*/ 14105687 h 14620281"/>
              <a:gd name="connsiteX86" fmla="*/ 1722876 w 11937626"/>
              <a:gd name="connsiteY86" fmla="*/ 14239037 h 14620281"/>
              <a:gd name="connsiteX87" fmla="*/ 1989576 w 11937626"/>
              <a:gd name="connsiteY87" fmla="*/ 14315237 h 14620281"/>
              <a:gd name="connsiteX88" fmla="*/ 2370576 w 11937626"/>
              <a:gd name="connsiteY88" fmla="*/ 14372387 h 14620281"/>
              <a:gd name="connsiteX89" fmla="*/ 2903976 w 11937626"/>
              <a:gd name="connsiteY89" fmla="*/ 14448587 h 14620281"/>
              <a:gd name="connsiteX90" fmla="*/ 3894576 w 11937626"/>
              <a:gd name="connsiteY90" fmla="*/ 14429537 h 14620281"/>
              <a:gd name="connsiteX91" fmla="*/ 4580376 w 11937626"/>
              <a:gd name="connsiteY91" fmla="*/ 14429537 h 14620281"/>
              <a:gd name="connsiteX92" fmla="*/ 5380476 w 11937626"/>
              <a:gd name="connsiteY92" fmla="*/ 14467637 h 14620281"/>
              <a:gd name="connsiteX93" fmla="*/ 6028176 w 11937626"/>
              <a:gd name="connsiteY93" fmla="*/ 14467637 h 14620281"/>
              <a:gd name="connsiteX94" fmla="*/ 6771126 w 11937626"/>
              <a:gd name="connsiteY94" fmla="*/ 14524787 h 14620281"/>
              <a:gd name="connsiteX95" fmla="*/ 7971276 w 11937626"/>
              <a:gd name="connsiteY95" fmla="*/ 14562887 h 14620281"/>
              <a:gd name="connsiteX96" fmla="*/ 8866626 w 11937626"/>
              <a:gd name="connsiteY96" fmla="*/ 14620037 h 14620281"/>
              <a:gd name="connsiteX97" fmla="*/ 9495276 w 11937626"/>
              <a:gd name="connsiteY97" fmla="*/ 14581937 h 14620281"/>
              <a:gd name="connsiteX98" fmla="*/ 9933426 w 11937626"/>
              <a:gd name="connsiteY98" fmla="*/ 14543837 h 14620281"/>
              <a:gd name="connsiteX99" fmla="*/ 10390626 w 11937626"/>
              <a:gd name="connsiteY99" fmla="*/ 14486687 h 14620281"/>
              <a:gd name="connsiteX100" fmla="*/ 10600176 w 11937626"/>
              <a:gd name="connsiteY100" fmla="*/ 14391437 h 14620281"/>
              <a:gd name="connsiteX101" fmla="*/ 10866876 w 11937626"/>
              <a:gd name="connsiteY101" fmla="*/ 14334287 h 14620281"/>
              <a:gd name="connsiteX102" fmla="*/ 11228826 w 11937626"/>
              <a:gd name="connsiteY102" fmla="*/ 14219987 h 14620281"/>
              <a:gd name="connsiteX103" fmla="*/ 11419326 w 11937626"/>
              <a:gd name="connsiteY103" fmla="*/ 14162837 h 14620281"/>
              <a:gd name="connsiteX104" fmla="*/ 11686026 w 11937626"/>
              <a:gd name="connsiteY104" fmla="*/ 14124737 h 14620281"/>
              <a:gd name="connsiteX105" fmla="*/ 11914626 w 11937626"/>
              <a:gd name="connsiteY105" fmla="*/ 14067587 h 14620281"/>
              <a:gd name="connsiteX106" fmla="*/ 11914626 w 11937626"/>
              <a:gd name="connsiteY106" fmla="*/ 13991387 h 14620281"/>
              <a:gd name="connsiteX107" fmla="*/ 11781276 w 11937626"/>
              <a:gd name="connsiteY107" fmla="*/ 13858037 h 14620281"/>
              <a:gd name="connsiteX108" fmla="*/ 11324076 w 11937626"/>
              <a:gd name="connsiteY108" fmla="*/ 13610387 h 14620281"/>
              <a:gd name="connsiteX109" fmla="*/ 11114526 w 11937626"/>
              <a:gd name="connsiteY109" fmla="*/ 13553237 h 14620281"/>
              <a:gd name="connsiteX110" fmla="*/ 10866876 w 11937626"/>
              <a:gd name="connsiteY110" fmla="*/ 13419887 h 14620281"/>
              <a:gd name="connsiteX111" fmla="*/ 10676376 w 11937626"/>
              <a:gd name="connsiteY111" fmla="*/ 13324637 h 14620281"/>
              <a:gd name="connsiteX112" fmla="*/ 10619226 w 11937626"/>
              <a:gd name="connsiteY112" fmla="*/ 13229387 h 14620281"/>
              <a:gd name="connsiteX113" fmla="*/ 10600176 w 11937626"/>
              <a:gd name="connsiteY113" fmla="*/ 13076987 h 14620281"/>
              <a:gd name="connsiteX114" fmla="*/ 10543026 w 11937626"/>
              <a:gd name="connsiteY114" fmla="*/ 12867437 h 14620281"/>
              <a:gd name="connsiteX115" fmla="*/ 10428726 w 11937626"/>
              <a:gd name="connsiteY115" fmla="*/ 12695987 h 14620281"/>
              <a:gd name="connsiteX116" fmla="*/ 10352526 w 11937626"/>
              <a:gd name="connsiteY116" fmla="*/ 12600737 h 14620281"/>
              <a:gd name="connsiteX117" fmla="*/ 10314426 w 11937626"/>
              <a:gd name="connsiteY117" fmla="*/ 12429287 h 14620281"/>
              <a:gd name="connsiteX118" fmla="*/ 10219176 w 11937626"/>
              <a:gd name="connsiteY118" fmla="*/ 12314987 h 14620281"/>
              <a:gd name="connsiteX119" fmla="*/ 10257276 w 11937626"/>
              <a:gd name="connsiteY119" fmla="*/ 12067337 h 14620281"/>
              <a:gd name="connsiteX120" fmla="*/ 10238226 w 11937626"/>
              <a:gd name="connsiteY120" fmla="*/ 11743487 h 14620281"/>
              <a:gd name="connsiteX121" fmla="*/ 10200126 w 11937626"/>
              <a:gd name="connsiteY121" fmla="*/ 11438687 h 14620281"/>
              <a:gd name="connsiteX122" fmla="*/ 10200126 w 11937626"/>
              <a:gd name="connsiteY122" fmla="*/ 10981487 h 14620281"/>
              <a:gd name="connsiteX123" fmla="*/ 10085826 w 11937626"/>
              <a:gd name="connsiteY123" fmla="*/ 10638587 h 14620281"/>
              <a:gd name="connsiteX124" fmla="*/ 10028676 w 11937626"/>
              <a:gd name="connsiteY124" fmla="*/ 10162337 h 14620281"/>
              <a:gd name="connsiteX125" fmla="*/ 9952476 w 11937626"/>
              <a:gd name="connsiteY125" fmla="*/ 9895637 h 14620281"/>
              <a:gd name="connsiteX126" fmla="*/ 9895326 w 11937626"/>
              <a:gd name="connsiteY126" fmla="*/ 9590837 h 14620281"/>
              <a:gd name="connsiteX127" fmla="*/ 9819126 w 11937626"/>
              <a:gd name="connsiteY127" fmla="*/ 9286037 h 14620281"/>
              <a:gd name="connsiteX128" fmla="*/ 9723876 w 11937626"/>
              <a:gd name="connsiteY128" fmla="*/ 9076487 h 14620281"/>
              <a:gd name="connsiteX129" fmla="*/ 9704826 w 11937626"/>
              <a:gd name="connsiteY129" fmla="*/ 8924087 h 14620281"/>
              <a:gd name="connsiteX130" fmla="*/ 9666726 w 11937626"/>
              <a:gd name="connsiteY130" fmla="*/ 8790737 h 14620281"/>
              <a:gd name="connsiteX131" fmla="*/ 9609576 w 11937626"/>
              <a:gd name="connsiteY131" fmla="*/ 8619287 h 14620281"/>
              <a:gd name="connsiteX132" fmla="*/ 9552426 w 11937626"/>
              <a:gd name="connsiteY132" fmla="*/ 8504987 h 14620281"/>
              <a:gd name="connsiteX133" fmla="*/ 9609576 w 11937626"/>
              <a:gd name="connsiteY133" fmla="*/ 8333537 h 14620281"/>
              <a:gd name="connsiteX134" fmla="*/ 9685776 w 11937626"/>
              <a:gd name="connsiteY134" fmla="*/ 8143037 h 14620281"/>
              <a:gd name="connsiteX135" fmla="*/ 9723876 w 11937626"/>
              <a:gd name="connsiteY135" fmla="*/ 7971587 h 14620281"/>
              <a:gd name="connsiteX136" fmla="*/ 9742926 w 11937626"/>
              <a:gd name="connsiteY136" fmla="*/ 7628687 h 14620281"/>
              <a:gd name="connsiteX137" fmla="*/ 9723876 w 11937626"/>
              <a:gd name="connsiteY137" fmla="*/ 7381037 h 14620281"/>
              <a:gd name="connsiteX138" fmla="*/ 9723876 w 11937626"/>
              <a:gd name="connsiteY138" fmla="*/ 7057187 h 14620281"/>
              <a:gd name="connsiteX139" fmla="*/ 9723876 w 11937626"/>
              <a:gd name="connsiteY139" fmla="*/ 6771437 h 14620281"/>
              <a:gd name="connsiteX140" fmla="*/ 9761976 w 11937626"/>
              <a:gd name="connsiteY140" fmla="*/ 6485687 h 14620281"/>
              <a:gd name="connsiteX141" fmla="*/ 9819126 w 11937626"/>
              <a:gd name="connsiteY141" fmla="*/ 6199937 h 14620281"/>
              <a:gd name="connsiteX142" fmla="*/ 9819126 w 11937626"/>
              <a:gd name="connsiteY142" fmla="*/ 5857037 h 14620281"/>
              <a:gd name="connsiteX143" fmla="*/ 9819126 w 11937626"/>
              <a:gd name="connsiteY143" fmla="*/ 5323637 h 14620281"/>
              <a:gd name="connsiteX144" fmla="*/ 9800076 w 11937626"/>
              <a:gd name="connsiteY144" fmla="*/ 4961687 h 14620281"/>
              <a:gd name="connsiteX145" fmla="*/ 9761976 w 11937626"/>
              <a:gd name="connsiteY145" fmla="*/ 4561637 h 14620281"/>
              <a:gd name="connsiteX146" fmla="*/ 9666726 w 11937626"/>
              <a:gd name="connsiteY146" fmla="*/ 4237787 h 14620281"/>
              <a:gd name="connsiteX147" fmla="*/ 9476226 w 11937626"/>
              <a:gd name="connsiteY147" fmla="*/ 3913937 h 14620281"/>
              <a:gd name="connsiteX148" fmla="*/ 9304776 w 11937626"/>
              <a:gd name="connsiteY148" fmla="*/ 3742487 h 14620281"/>
              <a:gd name="connsiteX149" fmla="*/ 9095226 w 11937626"/>
              <a:gd name="connsiteY149" fmla="*/ 3494837 h 14620281"/>
              <a:gd name="connsiteX150" fmla="*/ 8923776 w 11937626"/>
              <a:gd name="connsiteY150" fmla="*/ 3323387 h 14620281"/>
              <a:gd name="connsiteX151" fmla="*/ 8657076 w 11937626"/>
              <a:gd name="connsiteY151" fmla="*/ 3113837 h 14620281"/>
              <a:gd name="connsiteX152" fmla="*/ 8428476 w 11937626"/>
              <a:gd name="connsiteY152" fmla="*/ 2961437 h 14620281"/>
              <a:gd name="connsiteX153" fmla="*/ 8047476 w 11937626"/>
              <a:gd name="connsiteY153" fmla="*/ 2694737 h 14620281"/>
              <a:gd name="connsiteX154" fmla="*/ 7818876 w 11937626"/>
              <a:gd name="connsiteY154" fmla="*/ 2523287 h 14620281"/>
              <a:gd name="connsiteX155" fmla="*/ 7495026 w 11937626"/>
              <a:gd name="connsiteY155" fmla="*/ 2408987 h 14620281"/>
              <a:gd name="connsiteX156" fmla="*/ 7228326 w 11937626"/>
              <a:gd name="connsiteY156" fmla="*/ 2313737 h 14620281"/>
              <a:gd name="connsiteX157" fmla="*/ 6771126 w 11937626"/>
              <a:gd name="connsiteY157" fmla="*/ 2104187 h 14620281"/>
              <a:gd name="connsiteX158" fmla="*/ 6371076 w 11937626"/>
              <a:gd name="connsiteY158" fmla="*/ 2008937 h 14620281"/>
              <a:gd name="connsiteX159" fmla="*/ 6123426 w 11937626"/>
              <a:gd name="connsiteY159" fmla="*/ 1932737 h 14620281"/>
              <a:gd name="connsiteX160" fmla="*/ 5856726 w 11937626"/>
              <a:gd name="connsiteY160" fmla="*/ 1875587 h 146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937626" h="14620281">
                <a:moveTo>
                  <a:pt x="5856726" y="1875587"/>
                </a:moveTo>
                <a:cubicBezTo>
                  <a:pt x="5929751" y="1808912"/>
                  <a:pt x="6374251" y="1637462"/>
                  <a:pt x="6561576" y="1532687"/>
                </a:cubicBezTo>
                <a:cubicBezTo>
                  <a:pt x="6748901" y="1427912"/>
                  <a:pt x="6891776" y="1342187"/>
                  <a:pt x="6980676" y="1246937"/>
                </a:cubicBezTo>
                <a:cubicBezTo>
                  <a:pt x="7069576" y="1151687"/>
                  <a:pt x="7094976" y="1037387"/>
                  <a:pt x="7094976" y="961187"/>
                </a:cubicBezTo>
                <a:cubicBezTo>
                  <a:pt x="7094976" y="884987"/>
                  <a:pt x="7047351" y="834187"/>
                  <a:pt x="6980676" y="789737"/>
                </a:cubicBezTo>
                <a:cubicBezTo>
                  <a:pt x="6914001" y="745287"/>
                  <a:pt x="6774301" y="732587"/>
                  <a:pt x="6694926" y="694487"/>
                </a:cubicBezTo>
                <a:cubicBezTo>
                  <a:pt x="6615551" y="656387"/>
                  <a:pt x="6561576" y="589712"/>
                  <a:pt x="6504426" y="561137"/>
                </a:cubicBezTo>
                <a:cubicBezTo>
                  <a:pt x="6447276" y="532562"/>
                  <a:pt x="6390126" y="529387"/>
                  <a:pt x="6352026" y="523037"/>
                </a:cubicBezTo>
                <a:cubicBezTo>
                  <a:pt x="6313926" y="516687"/>
                  <a:pt x="6279001" y="557962"/>
                  <a:pt x="6275826" y="523037"/>
                </a:cubicBezTo>
                <a:cubicBezTo>
                  <a:pt x="6272651" y="488112"/>
                  <a:pt x="6320276" y="380162"/>
                  <a:pt x="6332976" y="313487"/>
                </a:cubicBezTo>
                <a:cubicBezTo>
                  <a:pt x="6345676" y="246812"/>
                  <a:pt x="6364726" y="167437"/>
                  <a:pt x="6352026" y="122987"/>
                </a:cubicBezTo>
                <a:cubicBezTo>
                  <a:pt x="6339326" y="78537"/>
                  <a:pt x="6298051" y="49962"/>
                  <a:pt x="6256776" y="46787"/>
                </a:cubicBezTo>
                <a:cubicBezTo>
                  <a:pt x="6215501" y="43612"/>
                  <a:pt x="6132951" y="78537"/>
                  <a:pt x="6104376" y="103937"/>
                </a:cubicBezTo>
                <a:cubicBezTo>
                  <a:pt x="6075801" y="129337"/>
                  <a:pt x="6120251" y="199187"/>
                  <a:pt x="6085326" y="199187"/>
                </a:cubicBezTo>
                <a:cubicBezTo>
                  <a:pt x="6050401" y="199187"/>
                  <a:pt x="5961501" y="135687"/>
                  <a:pt x="5894826" y="103937"/>
                </a:cubicBezTo>
                <a:cubicBezTo>
                  <a:pt x="5828151" y="72187"/>
                  <a:pt x="5777351" y="24562"/>
                  <a:pt x="5685276" y="8687"/>
                </a:cubicBezTo>
                <a:cubicBezTo>
                  <a:pt x="5593201" y="-7188"/>
                  <a:pt x="5434451" y="2337"/>
                  <a:pt x="5342376" y="8687"/>
                </a:cubicBezTo>
                <a:cubicBezTo>
                  <a:pt x="5250301" y="15037"/>
                  <a:pt x="5193151" y="27737"/>
                  <a:pt x="5132826" y="46787"/>
                </a:cubicBezTo>
                <a:cubicBezTo>
                  <a:pt x="5072501" y="65837"/>
                  <a:pt x="5028051" y="126162"/>
                  <a:pt x="4980426" y="122987"/>
                </a:cubicBezTo>
                <a:cubicBezTo>
                  <a:pt x="4932801" y="119812"/>
                  <a:pt x="4897876" y="43612"/>
                  <a:pt x="4847076" y="27737"/>
                </a:cubicBezTo>
                <a:cubicBezTo>
                  <a:pt x="4796276" y="11862"/>
                  <a:pt x="4735951" y="11862"/>
                  <a:pt x="4675626" y="27737"/>
                </a:cubicBezTo>
                <a:cubicBezTo>
                  <a:pt x="4615301" y="43612"/>
                  <a:pt x="4485126" y="122987"/>
                  <a:pt x="4485126" y="122987"/>
                </a:cubicBezTo>
                <a:cubicBezTo>
                  <a:pt x="4427976" y="151562"/>
                  <a:pt x="4418451" y="192837"/>
                  <a:pt x="4332726" y="199187"/>
                </a:cubicBezTo>
                <a:cubicBezTo>
                  <a:pt x="4247001" y="205537"/>
                  <a:pt x="4046976" y="148387"/>
                  <a:pt x="3970776" y="161087"/>
                </a:cubicBezTo>
                <a:cubicBezTo>
                  <a:pt x="3894576" y="173787"/>
                  <a:pt x="3910451" y="259512"/>
                  <a:pt x="3875526" y="275387"/>
                </a:cubicBezTo>
                <a:cubicBezTo>
                  <a:pt x="3840601" y="291262"/>
                  <a:pt x="3805676" y="265862"/>
                  <a:pt x="3761226" y="256337"/>
                </a:cubicBezTo>
                <a:cubicBezTo>
                  <a:pt x="3716776" y="246812"/>
                  <a:pt x="3640576" y="234112"/>
                  <a:pt x="3608826" y="218237"/>
                </a:cubicBezTo>
                <a:cubicBezTo>
                  <a:pt x="3577076" y="202362"/>
                  <a:pt x="3599301" y="164262"/>
                  <a:pt x="3570726" y="161087"/>
                </a:cubicBezTo>
                <a:cubicBezTo>
                  <a:pt x="3542151" y="157912"/>
                  <a:pt x="3475476" y="183312"/>
                  <a:pt x="3437376" y="199187"/>
                </a:cubicBezTo>
                <a:cubicBezTo>
                  <a:pt x="3399276" y="215062"/>
                  <a:pt x="3348476" y="215062"/>
                  <a:pt x="3342126" y="256337"/>
                </a:cubicBezTo>
                <a:cubicBezTo>
                  <a:pt x="3335776" y="297612"/>
                  <a:pt x="3373876" y="389687"/>
                  <a:pt x="3399276" y="446837"/>
                </a:cubicBezTo>
                <a:cubicBezTo>
                  <a:pt x="3424676" y="503987"/>
                  <a:pt x="3440551" y="526212"/>
                  <a:pt x="3494526" y="599237"/>
                </a:cubicBezTo>
                <a:cubicBezTo>
                  <a:pt x="3548501" y="672262"/>
                  <a:pt x="3653276" y="789737"/>
                  <a:pt x="3723126" y="884987"/>
                </a:cubicBezTo>
                <a:cubicBezTo>
                  <a:pt x="3792976" y="980237"/>
                  <a:pt x="3837426" y="1075487"/>
                  <a:pt x="3913626" y="1170737"/>
                </a:cubicBezTo>
                <a:cubicBezTo>
                  <a:pt x="3989826" y="1265987"/>
                  <a:pt x="4116826" y="1351712"/>
                  <a:pt x="4180326" y="1456487"/>
                </a:cubicBezTo>
                <a:cubicBezTo>
                  <a:pt x="4243826" y="1561262"/>
                  <a:pt x="4259701" y="1713662"/>
                  <a:pt x="4294626" y="1799387"/>
                </a:cubicBezTo>
                <a:cubicBezTo>
                  <a:pt x="4329551" y="1885112"/>
                  <a:pt x="4412101" y="1913687"/>
                  <a:pt x="4389876" y="1970837"/>
                </a:cubicBezTo>
                <a:cubicBezTo>
                  <a:pt x="4367651" y="2027987"/>
                  <a:pt x="4247001" y="2085137"/>
                  <a:pt x="4161276" y="2142287"/>
                </a:cubicBezTo>
                <a:cubicBezTo>
                  <a:pt x="4075551" y="2199437"/>
                  <a:pt x="3970776" y="2237537"/>
                  <a:pt x="3875526" y="2313737"/>
                </a:cubicBezTo>
                <a:cubicBezTo>
                  <a:pt x="3780276" y="2389937"/>
                  <a:pt x="3691376" y="2516937"/>
                  <a:pt x="3589776" y="2599487"/>
                </a:cubicBezTo>
                <a:cubicBezTo>
                  <a:pt x="3488176" y="2682037"/>
                  <a:pt x="3364351" y="2742362"/>
                  <a:pt x="3265926" y="2809037"/>
                </a:cubicBezTo>
                <a:cubicBezTo>
                  <a:pt x="3167501" y="2875712"/>
                  <a:pt x="3081776" y="2932862"/>
                  <a:pt x="2999226" y="2999537"/>
                </a:cubicBezTo>
                <a:cubicBezTo>
                  <a:pt x="2916676" y="3066212"/>
                  <a:pt x="2837301" y="3145587"/>
                  <a:pt x="2770626" y="3209087"/>
                </a:cubicBezTo>
                <a:cubicBezTo>
                  <a:pt x="2703951" y="3272587"/>
                  <a:pt x="2681726" y="3304337"/>
                  <a:pt x="2599176" y="3380537"/>
                </a:cubicBezTo>
                <a:cubicBezTo>
                  <a:pt x="2516626" y="3456737"/>
                  <a:pt x="2370576" y="3586912"/>
                  <a:pt x="2275326" y="3666287"/>
                </a:cubicBezTo>
                <a:cubicBezTo>
                  <a:pt x="2180076" y="3745662"/>
                  <a:pt x="2072126" y="3793287"/>
                  <a:pt x="2027676" y="3856787"/>
                </a:cubicBezTo>
                <a:cubicBezTo>
                  <a:pt x="1983226" y="3920287"/>
                  <a:pt x="2027676" y="3929812"/>
                  <a:pt x="2008626" y="4047287"/>
                </a:cubicBezTo>
                <a:cubicBezTo>
                  <a:pt x="1989576" y="4164762"/>
                  <a:pt x="1938776" y="4390187"/>
                  <a:pt x="1913376" y="4561637"/>
                </a:cubicBezTo>
                <a:cubicBezTo>
                  <a:pt x="1887976" y="4733087"/>
                  <a:pt x="1868926" y="4904537"/>
                  <a:pt x="1856226" y="5075987"/>
                </a:cubicBezTo>
                <a:cubicBezTo>
                  <a:pt x="1843526" y="5247437"/>
                  <a:pt x="1849876" y="5371262"/>
                  <a:pt x="1837176" y="5590337"/>
                </a:cubicBezTo>
                <a:cubicBezTo>
                  <a:pt x="1824476" y="5809412"/>
                  <a:pt x="1792726" y="6161837"/>
                  <a:pt x="1780026" y="6390437"/>
                </a:cubicBezTo>
                <a:cubicBezTo>
                  <a:pt x="1767326" y="6619037"/>
                  <a:pt x="1773676" y="6765087"/>
                  <a:pt x="1760976" y="6961937"/>
                </a:cubicBezTo>
                <a:cubicBezTo>
                  <a:pt x="1748276" y="7158787"/>
                  <a:pt x="1722876" y="7349287"/>
                  <a:pt x="1703826" y="7571537"/>
                </a:cubicBezTo>
                <a:cubicBezTo>
                  <a:pt x="1684776" y="7793787"/>
                  <a:pt x="1656201" y="8098587"/>
                  <a:pt x="1646676" y="8295437"/>
                </a:cubicBezTo>
                <a:cubicBezTo>
                  <a:pt x="1637151" y="8492287"/>
                  <a:pt x="1633976" y="8651037"/>
                  <a:pt x="1646676" y="8752637"/>
                </a:cubicBezTo>
                <a:cubicBezTo>
                  <a:pt x="1659376" y="8854237"/>
                  <a:pt x="1687951" y="8847887"/>
                  <a:pt x="1722876" y="8905037"/>
                </a:cubicBezTo>
                <a:cubicBezTo>
                  <a:pt x="1757801" y="8962187"/>
                  <a:pt x="1824476" y="9044737"/>
                  <a:pt x="1856226" y="9095537"/>
                </a:cubicBezTo>
                <a:cubicBezTo>
                  <a:pt x="1887976" y="9146337"/>
                  <a:pt x="1919726" y="9159037"/>
                  <a:pt x="1913376" y="9209837"/>
                </a:cubicBezTo>
                <a:cubicBezTo>
                  <a:pt x="1907026" y="9260637"/>
                  <a:pt x="1859401" y="9324137"/>
                  <a:pt x="1818126" y="9400337"/>
                </a:cubicBezTo>
                <a:cubicBezTo>
                  <a:pt x="1776851" y="9476537"/>
                  <a:pt x="1697476" y="9587662"/>
                  <a:pt x="1665726" y="9667037"/>
                </a:cubicBezTo>
                <a:cubicBezTo>
                  <a:pt x="1633976" y="9746412"/>
                  <a:pt x="1637151" y="9803562"/>
                  <a:pt x="1627626" y="9876587"/>
                </a:cubicBezTo>
                <a:cubicBezTo>
                  <a:pt x="1618101" y="9949612"/>
                  <a:pt x="1640326" y="10006762"/>
                  <a:pt x="1608576" y="10105187"/>
                </a:cubicBezTo>
                <a:cubicBezTo>
                  <a:pt x="1576826" y="10203612"/>
                  <a:pt x="1475226" y="10359187"/>
                  <a:pt x="1437126" y="10467137"/>
                </a:cubicBezTo>
                <a:cubicBezTo>
                  <a:pt x="1399026" y="10575087"/>
                  <a:pt x="1402201" y="10651287"/>
                  <a:pt x="1379976" y="10752887"/>
                </a:cubicBezTo>
                <a:cubicBezTo>
                  <a:pt x="1357751" y="10854487"/>
                  <a:pt x="1329176" y="10981487"/>
                  <a:pt x="1303776" y="11076737"/>
                </a:cubicBezTo>
                <a:cubicBezTo>
                  <a:pt x="1278376" y="11171987"/>
                  <a:pt x="1246626" y="11241837"/>
                  <a:pt x="1227576" y="11324387"/>
                </a:cubicBezTo>
                <a:cubicBezTo>
                  <a:pt x="1208526" y="11406937"/>
                  <a:pt x="1202176" y="11499012"/>
                  <a:pt x="1189476" y="11572037"/>
                </a:cubicBezTo>
                <a:cubicBezTo>
                  <a:pt x="1176776" y="11645062"/>
                  <a:pt x="1157726" y="11667287"/>
                  <a:pt x="1151376" y="11762537"/>
                </a:cubicBezTo>
                <a:cubicBezTo>
                  <a:pt x="1145026" y="11857787"/>
                  <a:pt x="1148201" y="12067337"/>
                  <a:pt x="1151376" y="12143537"/>
                </a:cubicBezTo>
                <a:cubicBezTo>
                  <a:pt x="1154551" y="12219737"/>
                  <a:pt x="1157726" y="12184812"/>
                  <a:pt x="1170426" y="12219737"/>
                </a:cubicBezTo>
                <a:cubicBezTo>
                  <a:pt x="1183126" y="12254662"/>
                  <a:pt x="1227576" y="12318162"/>
                  <a:pt x="1227576" y="12353087"/>
                </a:cubicBezTo>
                <a:cubicBezTo>
                  <a:pt x="1227576" y="12388012"/>
                  <a:pt x="1214876" y="12397537"/>
                  <a:pt x="1170426" y="12429287"/>
                </a:cubicBezTo>
                <a:cubicBezTo>
                  <a:pt x="1125976" y="12461037"/>
                  <a:pt x="1049776" y="12480087"/>
                  <a:pt x="960876" y="12543587"/>
                </a:cubicBezTo>
                <a:cubicBezTo>
                  <a:pt x="871976" y="12607087"/>
                  <a:pt x="725926" y="12743612"/>
                  <a:pt x="637026" y="12810287"/>
                </a:cubicBezTo>
                <a:cubicBezTo>
                  <a:pt x="548126" y="12876962"/>
                  <a:pt x="500501" y="12908712"/>
                  <a:pt x="427476" y="12943637"/>
                </a:cubicBezTo>
                <a:cubicBezTo>
                  <a:pt x="354451" y="12978562"/>
                  <a:pt x="259201" y="13003962"/>
                  <a:pt x="198876" y="13019837"/>
                </a:cubicBezTo>
                <a:cubicBezTo>
                  <a:pt x="138551" y="13035712"/>
                  <a:pt x="97276" y="13032537"/>
                  <a:pt x="65526" y="13038887"/>
                </a:cubicBezTo>
                <a:cubicBezTo>
                  <a:pt x="33776" y="13045237"/>
                  <a:pt x="17901" y="13035712"/>
                  <a:pt x="8376" y="13057937"/>
                </a:cubicBezTo>
                <a:cubicBezTo>
                  <a:pt x="-1149" y="13080162"/>
                  <a:pt x="-4324" y="13127787"/>
                  <a:pt x="8376" y="13172237"/>
                </a:cubicBezTo>
                <a:cubicBezTo>
                  <a:pt x="21076" y="13216687"/>
                  <a:pt x="27426" y="13267487"/>
                  <a:pt x="84576" y="13324637"/>
                </a:cubicBezTo>
                <a:cubicBezTo>
                  <a:pt x="141726" y="13381787"/>
                  <a:pt x="275076" y="13464337"/>
                  <a:pt x="351276" y="13515137"/>
                </a:cubicBezTo>
                <a:cubicBezTo>
                  <a:pt x="427476" y="13565937"/>
                  <a:pt x="541776" y="13629437"/>
                  <a:pt x="541776" y="13629437"/>
                </a:cubicBezTo>
                <a:cubicBezTo>
                  <a:pt x="605276" y="13667537"/>
                  <a:pt x="665601" y="13705637"/>
                  <a:pt x="732276" y="13743737"/>
                </a:cubicBezTo>
                <a:cubicBezTo>
                  <a:pt x="798951" y="13781837"/>
                  <a:pt x="862451" y="13816762"/>
                  <a:pt x="941826" y="13858037"/>
                </a:cubicBezTo>
                <a:cubicBezTo>
                  <a:pt x="1021201" y="13899312"/>
                  <a:pt x="1122801" y="13950112"/>
                  <a:pt x="1208526" y="13991387"/>
                </a:cubicBezTo>
                <a:cubicBezTo>
                  <a:pt x="1294251" y="14032662"/>
                  <a:pt x="1370451" y="14064412"/>
                  <a:pt x="1456176" y="14105687"/>
                </a:cubicBezTo>
                <a:cubicBezTo>
                  <a:pt x="1541901" y="14146962"/>
                  <a:pt x="1633976" y="14204112"/>
                  <a:pt x="1722876" y="14239037"/>
                </a:cubicBezTo>
                <a:cubicBezTo>
                  <a:pt x="1811776" y="14273962"/>
                  <a:pt x="1881626" y="14293012"/>
                  <a:pt x="1989576" y="14315237"/>
                </a:cubicBezTo>
                <a:cubicBezTo>
                  <a:pt x="2097526" y="14337462"/>
                  <a:pt x="2370576" y="14372387"/>
                  <a:pt x="2370576" y="14372387"/>
                </a:cubicBezTo>
                <a:cubicBezTo>
                  <a:pt x="2522976" y="14394612"/>
                  <a:pt x="2649976" y="14439062"/>
                  <a:pt x="2903976" y="14448587"/>
                </a:cubicBezTo>
                <a:cubicBezTo>
                  <a:pt x="3157976" y="14458112"/>
                  <a:pt x="3615176" y="14432712"/>
                  <a:pt x="3894576" y="14429537"/>
                </a:cubicBezTo>
                <a:cubicBezTo>
                  <a:pt x="4173976" y="14426362"/>
                  <a:pt x="4332726" y="14423187"/>
                  <a:pt x="4580376" y="14429537"/>
                </a:cubicBezTo>
                <a:cubicBezTo>
                  <a:pt x="4828026" y="14435887"/>
                  <a:pt x="5139176" y="14461287"/>
                  <a:pt x="5380476" y="14467637"/>
                </a:cubicBezTo>
                <a:cubicBezTo>
                  <a:pt x="5621776" y="14473987"/>
                  <a:pt x="5796401" y="14458112"/>
                  <a:pt x="6028176" y="14467637"/>
                </a:cubicBezTo>
                <a:cubicBezTo>
                  <a:pt x="6259951" y="14477162"/>
                  <a:pt x="6447276" y="14508912"/>
                  <a:pt x="6771126" y="14524787"/>
                </a:cubicBezTo>
                <a:cubicBezTo>
                  <a:pt x="7094976" y="14540662"/>
                  <a:pt x="7622026" y="14547012"/>
                  <a:pt x="7971276" y="14562887"/>
                </a:cubicBezTo>
                <a:cubicBezTo>
                  <a:pt x="8320526" y="14578762"/>
                  <a:pt x="8612626" y="14616862"/>
                  <a:pt x="8866626" y="14620037"/>
                </a:cubicBezTo>
                <a:cubicBezTo>
                  <a:pt x="9120626" y="14623212"/>
                  <a:pt x="9317476" y="14594637"/>
                  <a:pt x="9495276" y="14581937"/>
                </a:cubicBezTo>
                <a:cubicBezTo>
                  <a:pt x="9673076" y="14569237"/>
                  <a:pt x="9784201" y="14559712"/>
                  <a:pt x="9933426" y="14543837"/>
                </a:cubicBezTo>
                <a:cubicBezTo>
                  <a:pt x="10082651" y="14527962"/>
                  <a:pt x="10279501" y="14512087"/>
                  <a:pt x="10390626" y="14486687"/>
                </a:cubicBezTo>
                <a:cubicBezTo>
                  <a:pt x="10501751" y="14461287"/>
                  <a:pt x="10520801" y="14416837"/>
                  <a:pt x="10600176" y="14391437"/>
                </a:cubicBezTo>
                <a:cubicBezTo>
                  <a:pt x="10679551" y="14366037"/>
                  <a:pt x="10762101" y="14362862"/>
                  <a:pt x="10866876" y="14334287"/>
                </a:cubicBezTo>
                <a:cubicBezTo>
                  <a:pt x="10971651" y="14305712"/>
                  <a:pt x="11136751" y="14248562"/>
                  <a:pt x="11228826" y="14219987"/>
                </a:cubicBezTo>
                <a:cubicBezTo>
                  <a:pt x="11320901" y="14191412"/>
                  <a:pt x="11343126" y="14178712"/>
                  <a:pt x="11419326" y="14162837"/>
                </a:cubicBezTo>
                <a:cubicBezTo>
                  <a:pt x="11495526" y="14146962"/>
                  <a:pt x="11603476" y="14140612"/>
                  <a:pt x="11686026" y="14124737"/>
                </a:cubicBezTo>
                <a:cubicBezTo>
                  <a:pt x="11768576" y="14108862"/>
                  <a:pt x="11876526" y="14089812"/>
                  <a:pt x="11914626" y="14067587"/>
                </a:cubicBezTo>
                <a:cubicBezTo>
                  <a:pt x="11952726" y="14045362"/>
                  <a:pt x="11936851" y="14026312"/>
                  <a:pt x="11914626" y="13991387"/>
                </a:cubicBezTo>
                <a:cubicBezTo>
                  <a:pt x="11892401" y="13956462"/>
                  <a:pt x="11879701" y="13921537"/>
                  <a:pt x="11781276" y="13858037"/>
                </a:cubicBezTo>
                <a:cubicBezTo>
                  <a:pt x="11682851" y="13794537"/>
                  <a:pt x="11435201" y="13661187"/>
                  <a:pt x="11324076" y="13610387"/>
                </a:cubicBezTo>
                <a:cubicBezTo>
                  <a:pt x="11212951" y="13559587"/>
                  <a:pt x="11190726" y="13584987"/>
                  <a:pt x="11114526" y="13553237"/>
                </a:cubicBezTo>
                <a:cubicBezTo>
                  <a:pt x="11038326" y="13521487"/>
                  <a:pt x="10939901" y="13457987"/>
                  <a:pt x="10866876" y="13419887"/>
                </a:cubicBezTo>
                <a:cubicBezTo>
                  <a:pt x="10793851" y="13381787"/>
                  <a:pt x="10717651" y="13356387"/>
                  <a:pt x="10676376" y="13324637"/>
                </a:cubicBezTo>
                <a:cubicBezTo>
                  <a:pt x="10635101" y="13292887"/>
                  <a:pt x="10631926" y="13270662"/>
                  <a:pt x="10619226" y="13229387"/>
                </a:cubicBezTo>
                <a:cubicBezTo>
                  <a:pt x="10606526" y="13188112"/>
                  <a:pt x="10612876" y="13137312"/>
                  <a:pt x="10600176" y="13076987"/>
                </a:cubicBezTo>
                <a:cubicBezTo>
                  <a:pt x="10587476" y="13016662"/>
                  <a:pt x="10571601" y="12930937"/>
                  <a:pt x="10543026" y="12867437"/>
                </a:cubicBezTo>
                <a:cubicBezTo>
                  <a:pt x="10514451" y="12803937"/>
                  <a:pt x="10460476" y="12740437"/>
                  <a:pt x="10428726" y="12695987"/>
                </a:cubicBezTo>
                <a:cubicBezTo>
                  <a:pt x="10396976" y="12651537"/>
                  <a:pt x="10371576" y="12645187"/>
                  <a:pt x="10352526" y="12600737"/>
                </a:cubicBezTo>
                <a:cubicBezTo>
                  <a:pt x="10333476" y="12556287"/>
                  <a:pt x="10336651" y="12476912"/>
                  <a:pt x="10314426" y="12429287"/>
                </a:cubicBezTo>
                <a:cubicBezTo>
                  <a:pt x="10292201" y="12381662"/>
                  <a:pt x="10228701" y="12375312"/>
                  <a:pt x="10219176" y="12314987"/>
                </a:cubicBezTo>
                <a:cubicBezTo>
                  <a:pt x="10209651" y="12254662"/>
                  <a:pt x="10254101" y="12162587"/>
                  <a:pt x="10257276" y="12067337"/>
                </a:cubicBezTo>
                <a:cubicBezTo>
                  <a:pt x="10260451" y="11972087"/>
                  <a:pt x="10247751" y="11848262"/>
                  <a:pt x="10238226" y="11743487"/>
                </a:cubicBezTo>
                <a:cubicBezTo>
                  <a:pt x="10228701" y="11638712"/>
                  <a:pt x="10206476" y="11565687"/>
                  <a:pt x="10200126" y="11438687"/>
                </a:cubicBezTo>
                <a:cubicBezTo>
                  <a:pt x="10193776" y="11311687"/>
                  <a:pt x="10219176" y="11114837"/>
                  <a:pt x="10200126" y="10981487"/>
                </a:cubicBezTo>
                <a:cubicBezTo>
                  <a:pt x="10181076" y="10848137"/>
                  <a:pt x="10114401" y="10775112"/>
                  <a:pt x="10085826" y="10638587"/>
                </a:cubicBezTo>
                <a:cubicBezTo>
                  <a:pt x="10057251" y="10502062"/>
                  <a:pt x="10050901" y="10286162"/>
                  <a:pt x="10028676" y="10162337"/>
                </a:cubicBezTo>
                <a:cubicBezTo>
                  <a:pt x="10006451" y="10038512"/>
                  <a:pt x="9974701" y="9990887"/>
                  <a:pt x="9952476" y="9895637"/>
                </a:cubicBezTo>
                <a:cubicBezTo>
                  <a:pt x="9930251" y="9800387"/>
                  <a:pt x="9917551" y="9692437"/>
                  <a:pt x="9895326" y="9590837"/>
                </a:cubicBezTo>
                <a:cubicBezTo>
                  <a:pt x="9873101" y="9489237"/>
                  <a:pt x="9847701" y="9371762"/>
                  <a:pt x="9819126" y="9286037"/>
                </a:cubicBezTo>
                <a:cubicBezTo>
                  <a:pt x="9790551" y="9200312"/>
                  <a:pt x="9742926" y="9136812"/>
                  <a:pt x="9723876" y="9076487"/>
                </a:cubicBezTo>
                <a:cubicBezTo>
                  <a:pt x="9704826" y="9016162"/>
                  <a:pt x="9714351" y="8971712"/>
                  <a:pt x="9704826" y="8924087"/>
                </a:cubicBezTo>
                <a:cubicBezTo>
                  <a:pt x="9695301" y="8876462"/>
                  <a:pt x="9682601" y="8841537"/>
                  <a:pt x="9666726" y="8790737"/>
                </a:cubicBezTo>
                <a:cubicBezTo>
                  <a:pt x="9650851" y="8739937"/>
                  <a:pt x="9628626" y="8666912"/>
                  <a:pt x="9609576" y="8619287"/>
                </a:cubicBezTo>
                <a:cubicBezTo>
                  <a:pt x="9590526" y="8571662"/>
                  <a:pt x="9552426" y="8552612"/>
                  <a:pt x="9552426" y="8504987"/>
                </a:cubicBezTo>
                <a:cubicBezTo>
                  <a:pt x="9552426" y="8457362"/>
                  <a:pt x="9587351" y="8393862"/>
                  <a:pt x="9609576" y="8333537"/>
                </a:cubicBezTo>
                <a:cubicBezTo>
                  <a:pt x="9631801" y="8273212"/>
                  <a:pt x="9666726" y="8203362"/>
                  <a:pt x="9685776" y="8143037"/>
                </a:cubicBezTo>
                <a:cubicBezTo>
                  <a:pt x="9704826" y="8082712"/>
                  <a:pt x="9714351" y="8057312"/>
                  <a:pt x="9723876" y="7971587"/>
                </a:cubicBezTo>
                <a:cubicBezTo>
                  <a:pt x="9733401" y="7885862"/>
                  <a:pt x="9742926" y="7727112"/>
                  <a:pt x="9742926" y="7628687"/>
                </a:cubicBezTo>
                <a:cubicBezTo>
                  <a:pt x="9742926" y="7530262"/>
                  <a:pt x="9727051" y="7476287"/>
                  <a:pt x="9723876" y="7381037"/>
                </a:cubicBezTo>
                <a:cubicBezTo>
                  <a:pt x="9720701" y="7285787"/>
                  <a:pt x="9723876" y="7057187"/>
                  <a:pt x="9723876" y="7057187"/>
                </a:cubicBezTo>
                <a:cubicBezTo>
                  <a:pt x="9723876" y="6955587"/>
                  <a:pt x="9717526" y="6866687"/>
                  <a:pt x="9723876" y="6771437"/>
                </a:cubicBezTo>
                <a:cubicBezTo>
                  <a:pt x="9730226" y="6676187"/>
                  <a:pt x="9746101" y="6580937"/>
                  <a:pt x="9761976" y="6485687"/>
                </a:cubicBezTo>
                <a:cubicBezTo>
                  <a:pt x="9777851" y="6390437"/>
                  <a:pt x="9809601" y="6304712"/>
                  <a:pt x="9819126" y="6199937"/>
                </a:cubicBezTo>
                <a:cubicBezTo>
                  <a:pt x="9828651" y="6095162"/>
                  <a:pt x="9819126" y="5857037"/>
                  <a:pt x="9819126" y="5857037"/>
                </a:cubicBezTo>
                <a:cubicBezTo>
                  <a:pt x="9819126" y="5710987"/>
                  <a:pt x="9822301" y="5472862"/>
                  <a:pt x="9819126" y="5323637"/>
                </a:cubicBezTo>
                <a:cubicBezTo>
                  <a:pt x="9815951" y="5174412"/>
                  <a:pt x="9809601" y="5088687"/>
                  <a:pt x="9800076" y="4961687"/>
                </a:cubicBezTo>
                <a:cubicBezTo>
                  <a:pt x="9790551" y="4834687"/>
                  <a:pt x="9784201" y="4682287"/>
                  <a:pt x="9761976" y="4561637"/>
                </a:cubicBezTo>
                <a:cubicBezTo>
                  <a:pt x="9739751" y="4440987"/>
                  <a:pt x="9714351" y="4345737"/>
                  <a:pt x="9666726" y="4237787"/>
                </a:cubicBezTo>
                <a:cubicBezTo>
                  <a:pt x="9619101" y="4129837"/>
                  <a:pt x="9536551" y="3996487"/>
                  <a:pt x="9476226" y="3913937"/>
                </a:cubicBezTo>
                <a:cubicBezTo>
                  <a:pt x="9415901" y="3831387"/>
                  <a:pt x="9368276" y="3812337"/>
                  <a:pt x="9304776" y="3742487"/>
                </a:cubicBezTo>
                <a:cubicBezTo>
                  <a:pt x="9241276" y="3672637"/>
                  <a:pt x="9158726" y="3564687"/>
                  <a:pt x="9095226" y="3494837"/>
                </a:cubicBezTo>
                <a:cubicBezTo>
                  <a:pt x="9031726" y="3424987"/>
                  <a:pt x="8996801" y="3386887"/>
                  <a:pt x="8923776" y="3323387"/>
                </a:cubicBezTo>
                <a:cubicBezTo>
                  <a:pt x="8850751" y="3259887"/>
                  <a:pt x="8739626" y="3174162"/>
                  <a:pt x="8657076" y="3113837"/>
                </a:cubicBezTo>
                <a:cubicBezTo>
                  <a:pt x="8574526" y="3053512"/>
                  <a:pt x="8530076" y="3031287"/>
                  <a:pt x="8428476" y="2961437"/>
                </a:cubicBezTo>
                <a:cubicBezTo>
                  <a:pt x="8326876" y="2891587"/>
                  <a:pt x="8149076" y="2767762"/>
                  <a:pt x="8047476" y="2694737"/>
                </a:cubicBezTo>
                <a:cubicBezTo>
                  <a:pt x="7945876" y="2621712"/>
                  <a:pt x="7910951" y="2570912"/>
                  <a:pt x="7818876" y="2523287"/>
                </a:cubicBezTo>
                <a:cubicBezTo>
                  <a:pt x="7726801" y="2475662"/>
                  <a:pt x="7495026" y="2408987"/>
                  <a:pt x="7495026" y="2408987"/>
                </a:cubicBezTo>
                <a:cubicBezTo>
                  <a:pt x="7396601" y="2374062"/>
                  <a:pt x="7348976" y="2364537"/>
                  <a:pt x="7228326" y="2313737"/>
                </a:cubicBezTo>
                <a:cubicBezTo>
                  <a:pt x="7107676" y="2262937"/>
                  <a:pt x="6914001" y="2154987"/>
                  <a:pt x="6771126" y="2104187"/>
                </a:cubicBezTo>
                <a:cubicBezTo>
                  <a:pt x="6628251" y="2053387"/>
                  <a:pt x="6479026" y="2037512"/>
                  <a:pt x="6371076" y="2008937"/>
                </a:cubicBezTo>
                <a:cubicBezTo>
                  <a:pt x="6263126" y="1980362"/>
                  <a:pt x="6202801" y="1954962"/>
                  <a:pt x="6123426" y="1932737"/>
                </a:cubicBezTo>
                <a:cubicBezTo>
                  <a:pt x="6044051" y="1910512"/>
                  <a:pt x="5783701" y="1942262"/>
                  <a:pt x="5856726" y="1875587"/>
                </a:cubicBez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26" name="Volný tvar 25"/>
          <p:cNvSpPr/>
          <p:nvPr/>
        </p:nvSpPr>
        <p:spPr>
          <a:xfrm>
            <a:off x="4365163" y="3529590"/>
            <a:ext cx="1031428" cy="1382692"/>
          </a:xfrm>
          <a:custGeom>
            <a:avLst/>
            <a:gdLst>
              <a:gd name="connsiteX0" fmla="*/ 5856726 w 11937626"/>
              <a:gd name="connsiteY0" fmla="*/ 1875587 h 14620281"/>
              <a:gd name="connsiteX1" fmla="*/ 6561576 w 11937626"/>
              <a:gd name="connsiteY1" fmla="*/ 1532687 h 14620281"/>
              <a:gd name="connsiteX2" fmla="*/ 6980676 w 11937626"/>
              <a:gd name="connsiteY2" fmla="*/ 1246937 h 14620281"/>
              <a:gd name="connsiteX3" fmla="*/ 7094976 w 11937626"/>
              <a:gd name="connsiteY3" fmla="*/ 961187 h 14620281"/>
              <a:gd name="connsiteX4" fmla="*/ 6980676 w 11937626"/>
              <a:gd name="connsiteY4" fmla="*/ 789737 h 14620281"/>
              <a:gd name="connsiteX5" fmla="*/ 6694926 w 11937626"/>
              <a:gd name="connsiteY5" fmla="*/ 694487 h 14620281"/>
              <a:gd name="connsiteX6" fmla="*/ 6504426 w 11937626"/>
              <a:gd name="connsiteY6" fmla="*/ 561137 h 14620281"/>
              <a:gd name="connsiteX7" fmla="*/ 6352026 w 11937626"/>
              <a:gd name="connsiteY7" fmla="*/ 523037 h 14620281"/>
              <a:gd name="connsiteX8" fmla="*/ 6275826 w 11937626"/>
              <a:gd name="connsiteY8" fmla="*/ 523037 h 14620281"/>
              <a:gd name="connsiteX9" fmla="*/ 6332976 w 11937626"/>
              <a:gd name="connsiteY9" fmla="*/ 313487 h 14620281"/>
              <a:gd name="connsiteX10" fmla="*/ 6352026 w 11937626"/>
              <a:gd name="connsiteY10" fmla="*/ 122987 h 14620281"/>
              <a:gd name="connsiteX11" fmla="*/ 6256776 w 11937626"/>
              <a:gd name="connsiteY11" fmla="*/ 46787 h 14620281"/>
              <a:gd name="connsiteX12" fmla="*/ 6104376 w 11937626"/>
              <a:gd name="connsiteY12" fmla="*/ 103937 h 14620281"/>
              <a:gd name="connsiteX13" fmla="*/ 6085326 w 11937626"/>
              <a:gd name="connsiteY13" fmla="*/ 199187 h 14620281"/>
              <a:gd name="connsiteX14" fmla="*/ 5894826 w 11937626"/>
              <a:gd name="connsiteY14" fmla="*/ 103937 h 14620281"/>
              <a:gd name="connsiteX15" fmla="*/ 5685276 w 11937626"/>
              <a:gd name="connsiteY15" fmla="*/ 8687 h 14620281"/>
              <a:gd name="connsiteX16" fmla="*/ 5342376 w 11937626"/>
              <a:gd name="connsiteY16" fmla="*/ 8687 h 14620281"/>
              <a:gd name="connsiteX17" fmla="*/ 5132826 w 11937626"/>
              <a:gd name="connsiteY17" fmla="*/ 46787 h 14620281"/>
              <a:gd name="connsiteX18" fmla="*/ 4980426 w 11937626"/>
              <a:gd name="connsiteY18" fmla="*/ 122987 h 14620281"/>
              <a:gd name="connsiteX19" fmla="*/ 4847076 w 11937626"/>
              <a:gd name="connsiteY19" fmla="*/ 27737 h 14620281"/>
              <a:gd name="connsiteX20" fmla="*/ 4675626 w 11937626"/>
              <a:gd name="connsiteY20" fmla="*/ 27737 h 14620281"/>
              <a:gd name="connsiteX21" fmla="*/ 4485126 w 11937626"/>
              <a:gd name="connsiteY21" fmla="*/ 122987 h 14620281"/>
              <a:gd name="connsiteX22" fmla="*/ 4332726 w 11937626"/>
              <a:gd name="connsiteY22" fmla="*/ 199187 h 14620281"/>
              <a:gd name="connsiteX23" fmla="*/ 3970776 w 11937626"/>
              <a:gd name="connsiteY23" fmla="*/ 161087 h 14620281"/>
              <a:gd name="connsiteX24" fmla="*/ 3875526 w 11937626"/>
              <a:gd name="connsiteY24" fmla="*/ 275387 h 14620281"/>
              <a:gd name="connsiteX25" fmla="*/ 3761226 w 11937626"/>
              <a:gd name="connsiteY25" fmla="*/ 256337 h 14620281"/>
              <a:gd name="connsiteX26" fmla="*/ 3608826 w 11937626"/>
              <a:gd name="connsiteY26" fmla="*/ 218237 h 14620281"/>
              <a:gd name="connsiteX27" fmla="*/ 3570726 w 11937626"/>
              <a:gd name="connsiteY27" fmla="*/ 161087 h 14620281"/>
              <a:gd name="connsiteX28" fmla="*/ 3437376 w 11937626"/>
              <a:gd name="connsiteY28" fmla="*/ 199187 h 14620281"/>
              <a:gd name="connsiteX29" fmla="*/ 3342126 w 11937626"/>
              <a:gd name="connsiteY29" fmla="*/ 256337 h 14620281"/>
              <a:gd name="connsiteX30" fmla="*/ 3399276 w 11937626"/>
              <a:gd name="connsiteY30" fmla="*/ 446837 h 14620281"/>
              <a:gd name="connsiteX31" fmla="*/ 3494526 w 11937626"/>
              <a:gd name="connsiteY31" fmla="*/ 599237 h 14620281"/>
              <a:gd name="connsiteX32" fmla="*/ 3723126 w 11937626"/>
              <a:gd name="connsiteY32" fmla="*/ 884987 h 14620281"/>
              <a:gd name="connsiteX33" fmla="*/ 3913626 w 11937626"/>
              <a:gd name="connsiteY33" fmla="*/ 1170737 h 14620281"/>
              <a:gd name="connsiteX34" fmla="*/ 4180326 w 11937626"/>
              <a:gd name="connsiteY34" fmla="*/ 1456487 h 14620281"/>
              <a:gd name="connsiteX35" fmla="*/ 4294626 w 11937626"/>
              <a:gd name="connsiteY35" fmla="*/ 1799387 h 14620281"/>
              <a:gd name="connsiteX36" fmla="*/ 4389876 w 11937626"/>
              <a:gd name="connsiteY36" fmla="*/ 1970837 h 14620281"/>
              <a:gd name="connsiteX37" fmla="*/ 4161276 w 11937626"/>
              <a:gd name="connsiteY37" fmla="*/ 2142287 h 14620281"/>
              <a:gd name="connsiteX38" fmla="*/ 3875526 w 11937626"/>
              <a:gd name="connsiteY38" fmla="*/ 2313737 h 14620281"/>
              <a:gd name="connsiteX39" fmla="*/ 3589776 w 11937626"/>
              <a:gd name="connsiteY39" fmla="*/ 2599487 h 14620281"/>
              <a:gd name="connsiteX40" fmla="*/ 3265926 w 11937626"/>
              <a:gd name="connsiteY40" fmla="*/ 2809037 h 14620281"/>
              <a:gd name="connsiteX41" fmla="*/ 2999226 w 11937626"/>
              <a:gd name="connsiteY41" fmla="*/ 2999537 h 14620281"/>
              <a:gd name="connsiteX42" fmla="*/ 2770626 w 11937626"/>
              <a:gd name="connsiteY42" fmla="*/ 3209087 h 14620281"/>
              <a:gd name="connsiteX43" fmla="*/ 2599176 w 11937626"/>
              <a:gd name="connsiteY43" fmla="*/ 3380537 h 14620281"/>
              <a:gd name="connsiteX44" fmla="*/ 2275326 w 11937626"/>
              <a:gd name="connsiteY44" fmla="*/ 3666287 h 14620281"/>
              <a:gd name="connsiteX45" fmla="*/ 2027676 w 11937626"/>
              <a:gd name="connsiteY45" fmla="*/ 3856787 h 14620281"/>
              <a:gd name="connsiteX46" fmla="*/ 2008626 w 11937626"/>
              <a:gd name="connsiteY46" fmla="*/ 4047287 h 14620281"/>
              <a:gd name="connsiteX47" fmla="*/ 1913376 w 11937626"/>
              <a:gd name="connsiteY47" fmla="*/ 4561637 h 14620281"/>
              <a:gd name="connsiteX48" fmla="*/ 1856226 w 11937626"/>
              <a:gd name="connsiteY48" fmla="*/ 5075987 h 14620281"/>
              <a:gd name="connsiteX49" fmla="*/ 1837176 w 11937626"/>
              <a:gd name="connsiteY49" fmla="*/ 5590337 h 14620281"/>
              <a:gd name="connsiteX50" fmla="*/ 1780026 w 11937626"/>
              <a:gd name="connsiteY50" fmla="*/ 6390437 h 14620281"/>
              <a:gd name="connsiteX51" fmla="*/ 1760976 w 11937626"/>
              <a:gd name="connsiteY51" fmla="*/ 6961937 h 14620281"/>
              <a:gd name="connsiteX52" fmla="*/ 1703826 w 11937626"/>
              <a:gd name="connsiteY52" fmla="*/ 7571537 h 14620281"/>
              <a:gd name="connsiteX53" fmla="*/ 1646676 w 11937626"/>
              <a:gd name="connsiteY53" fmla="*/ 8295437 h 14620281"/>
              <a:gd name="connsiteX54" fmla="*/ 1646676 w 11937626"/>
              <a:gd name="connsiteY54" fmla="*/ 8752637 h 14620281"/>
              <a:gd name="connsiteX55" fmla="*/ 1722876 w 11937626"/>
              <a:gd name="connsiteY55" fmla="*/ 8905037 h 14620281"/>
              <a:gd name="connsiteX56" fmla="*/ 1856226 w 11937626"/>
              <a:gd name="connsiteY56" fmla="*/ 9095537 h 14620281"/>
              <a:gd name="connsiteX57" fmla="*/ 1913376 w 11937626"/>
              <a:gd name="connsiteY57" fmla="*/ 9209837 h 14620281"/>
              <a:gd name="connsiteX58" fmla="*/ 1818126 w 11937626"/>
              <a:gd name="connsiteY58" fmla="*/ 9400337 h 14620281"/>
              <a:gd name="connsiteX59" fmla="*/ 1665726 w 11937626"/>
              <a:gd name="connsiteY59" fmla="*/ 9667037 h 14620281"/>
              <a:gd name="connsiteX60" fmla="*/ 1627626 w 11937626"/>
              <a:gd name="connsiteY60" fmla="*/ 9876587 h 14620281"/>
              <a:gd name="connsiteX61" fmla="*/ 1608576 w 11937626"/>
              <a:gd name="connsiteY61" fmla="*/ 10105187 h 14620281"/>
              <a:gd name="connsiteX62" fmla="*/ 1437126 w 11937626"/>
              <a:gd name="connsiteY62" fmla="*/ 10467137 h 14620281"/>
              <a:gd name="connsiteX63" fmla="*/ 1379976 w 11937626"/>
              <a:gd name="connsiteY63" fmla="*/ 10752887 h 14620281"/>
              <a:gd name="connsiteX64" fmla="*/ 1303776 w 11937626"/>
              <a:gd name="connsiteY64" fmla="*/ 11076737 h 14620281"/>
              <a:gd name="connsiteX65" fmla="*/ 1227576 w 11937626"/>
              <a:gd name="connsiteY65" fmla="*/ 11324387 h 14620281"/>
              <a:gd name="connsiteX66" fmla="*/ 1189476 w 11937626"/>
              <a:gd name="connsiteY66" fmla="*/ 11572037 h 14620281"/>
              <a:gd name="connsiteX67" fmla="*/ 1151376 w 11937626"/>
              <a:gd name="connsiteY67" fmla="*/ 11762537 h 14620281"/>
              <a:gd name="connsiteX68" fmla="*/ 1151376 w 11937626"/>
              <a:gd name="connsiteY68" fmla="*/ 12143537 h 14620281"/>
              <a:gd name="connsiteX69" fmla="*/ 1170426 w 11937626"/>
              <a:gd name="connsiteY69" fmla="*/ 12219737 h 14620281"/>
              <a:gd name="connsiteX70" fmla="*/ 1227576 w 11937626"/>
              <a:gd name="connsiteY70" fmla="*/ 12353087 h 14620281"/>
              <a:gd name="connsiteX71" fmla="*/ 1170426 w 11937626"/>
              <a:gd name="connsiteY71" fmla="*/ 12429287 h 14620281"/>
              <a:gd name="connsiteX72" fmla="*/ 960876 w 11937626"/>
              <a:gd name="connsiteY72" fmla="*/ 12543587 h 14620281"/>
              <a:gd name="connsiteX73" fmla="*/ 637026 w 11937626"/>
              <a:gd name="connsiteY73" fmla="*/ 12810287 h 14620281"/>
              <a:gd name="connsiteX74" fmla="*/ 427476 w 11937626"/>
              <a:gd name="connsiteY74" fmla="*/ 12943637 h 14620281"/>
              <a:gd name="connsiteX75" fmla="*/ 198876 w 11937626"/>
              <a:gd name="connsiteY75" fmla="*/ 13019837 h 14620281"/>
              <a:gd name="connsiteX76" fmla="*/ 65526 w 11937626"/>
              <a:gd name="connsiteY76" fmla="*/ 13038887 h 14620281"/>
              <a:gd name="connsiteX77" fmla="*/ 8376 w 11937626"/>
              <a:gd name="connsiteY77" fmla="*/ 13057937 h 14620281"/>
              <a:gd name="connsiteX78" fmla="*/ 8376 w 11937626"/>
              <a:gd name="connsiteY78" fmla="*/ 13172237 h 14620281"/>
              <a:gd name="connsiteX79" fmla="*/ 84576 w 11937626"/>
              <a:gd name="connsiteY79" fmla="*/ 13324637 h 14620281"/>
              <a:gd name="connsiteX80" fmla="*/ 351276 w 11937626"/>
              <a:gd name="connsiteY80" fmla="*/ 13515137 h 14620281"/>
              <a:gd name="connsiteX81" fmla="*/ 541776 w 11937626"/>
              <a:gd name="connsiteY81" fmla="*/ 13629437 h 14620281"/>
              <a:gd name="connsiteX82" fmla="*/ 732276 w 11937626"/>
              <a:gd name="connsiteY82" fmla="*/ 13743737 h 14620281"/>
              <a:gd name="connsiteX83" fmla="*/ 941826 w 11937626"/>
              <a:gd name="connsiteY83" fmla="*/ 13858037 h 14620281"/>
              <a:gd name="connsiteX84" fmla="*/ 1208526 w 11937626"/>
              <a:gd name="connsiteY84" fmla="*/ 13991387 h 14620281"/>
              <a:gd name="connsiteX85" fmla="*/ 1456176 w 11937626"/>
              <a:gd name="connsiteY85" fmla="*/ 14105687 h 14620281"/>
              <a:gd name="connsiteX86" fmla="*/ 1722876 w 11937626"/>
              <a:gd name="connsiteY86" fmla="*/ 14239037 h 14620281"/>
              <a:gd name="connsiteX87" fmla="*/ 1989576 w 11937626"/>
              <a:gd name="connsiteY87" fmla="*/ 14315237 h 14620281"/>
              <a:gd name="connsiteX88" fmla="*/ 2370576 w 11937626"/>
              <a:gd name="connsiteY88" fmla="*/ 14372387 h 14620281"/>
              <a:gd name="connsiteX89" fmla="*/ 2903976 w 11937626"/>
              <a:gd name="connsiteY89" fmla="*/ 14448587 h 14620281"/>
              <a:gd name="connsiteX90" fmla="*/ 3894576 w 11937626"/>
              <a:gd name="connsiteY90" fmla="*/ 14429537 h 14620281"/>
              <a:gd name="connsiteX91" fmla="*/ 4580376 w 11937626"/>
              <a:gd name="connsiteY91" fmla="*/ 14429537 h 14620281"/>
              <a:gd name="connsiteX92" fmla="*/ 5380476 w 11937626"/>
              <a:gd name="connsiteY92" fmla="*/ 14467637 h 14620281"/>
              <a:gd name="connsiteX93" fmla="*/ 6028176 w 11937626"/>
              <a:gd name="connsiteY93" fmla="*/ 14467637 h 14620281"/>
              <a:gd name="connsiteX94" fmla="*/ 6771126 w 11937626"/>
              <a:gd name="connsiteY94" fmla="*/ 14524787 h 14620281"/>
              <a:gd name="connsiteX95" fmla="*/ 7971276 w 11937626"/>
              <a:gd name="connsiteY95" fmla="*/ 14562887 h 14620281"/>
              <a:gd name="connsiteX96" fmla="*/ 8866626 w 11937626"/>
              <a:gd name="connsiteY96" fmla="*/ 14620037 h 14620281"/>
              <a:gd name="connsiteX97" fmla="*/ 9495276 w 11937626"/>
              <a:gd name="connsiteY97" fmla="*/ 14581937 h 14620281"/>
              <a:gd name="connsiteX98" fmla="*/ 9933426 w 11937626"/>
              <a:gd name="connsiteY98" fmla="*/ 14543837 h 14620281"/>
              <a:gd name="connsiteX99" fmla="*/ 10390626 w 11937626"/>
              <a:gd name="connsiteY99" fmla="*/ 14486687 h 14620281"/>
              <a:gd name="connsiteX100" fmla="*/ 10600176 w 11937626"/>
              <a:gd name="connsiteY100" fmla="*/ 14391437 h 14620281"/>
              <a:gd name="connsiteX101" fmla="*/ 10866876 w 11937626"/>
              <a:gd name="connsiteY101" fmla="*/ 14334287 h 14620281"/>
              <a:gd name="connsiteX102" fmla="*/ 11228826 w 11937626"/>
              <a:gd name="connsiteY102" fmla="*/ 14219987 h 14620281"/>
              <a:gd name="connsiteX103" fmla="*/ 11419326 w 11937626"/>
              <a:gd name="connsiteY103" fmla="*/ 14162837 h 14620281"/>
              <a:gd name="connsiteX104" fmla="*/ 11686026 w 11937626"/>
              <a:gd name="connsiteY104" fmla="*/ 14124737 h 14620281"/>
              <a:gd name="connsiteX105" fmla="*/ 11914626 w 11937626"/>
              <a:gd name="connsiteY105" fmla="*/ 14067587 h 14620281"/>
              <a:gd name="connsiteX106" fmla="*/ 11914626 w 11937626"/>
              <a:gd name="connsiteY106" fmla="*/ 13991387 h 14620281"/>
              <a:gd name="connsiteX107" fmla="*/ 11781276 w 11937626"/>
              <a:gd name="connsiteY107" fmla="*/ 13858037 h 14620281"/>
              <a:gd name="connsiteX108" fmla="*/ 11324076 w 11937626"/>
              <a:gd name="connsiteY108" fmla="*/ 13610387 h 14620281"/>
              <a:gd name="connsiteX109" fmla="*/ 11114526 w 11937626"/>
              <a:gd name="connsiteY109" fmla="*/ 13553237 h 14620281"/>
              <a:gd name="connsiteX110" fmla="*/ 10866876 w 11937626"/>
              <a:gd name="connsiteY110" fmla="*/ 13419887 h 14620281"/>
              <a:gd name="connsiteX111" fmla="*/ 10676376 w 11937626"/>
              <a:gd name="connsiteY111" fmla="*/ 13324637 h 14620281"/>
              <a:gd name="connsiteX112" fmla="*/ 10619226 w 11937626"/>
              <a:gd name="connsiteY112" fmla="*/ 13229387 h 14620281"/>
              <a:gd name="connsiteX113" fmla="*/ 10600176 w 11937626"/>
              <a:gd name="connsiteY113" fmla="*/ 13076987 h 14620281"/>
              <a:gd name="connsiteX114" fmla="*/ 10543026 w 11937626"/>
              <a:gd name="connsiteY114" fmla="*/ 12867437 h 14620281"/>
              <a:gd name="connsiteX115" fmla="*/ 10428726 w 11937626"/>
              <a:gd name="connsiteY115" fmla="*/ 12695987 h 14620281"/>
              <a:gd name="connsiteX116" fmla="*/ 10352526 w 11937626"/>
              <a:gd name="connsiteY116" fmla="*/ 12600737 h 14620281"/>
              <a:gd name="connsiteX117" fmla="*/ 10314426 w 11937626"/>
              <a:gd name="connsiteY117" fmla="*/ 12429287 h 14620281"/>
              <a:gd name="connsiteX118" fmla="*/ 10219176 w 11937626"/>
              <a:gd name="connsiteY118" fmla="*/ 12314987 h 14620281"/>
              <a:gd name="connsiteX119" fmla="*/ 10257276 w 11937626"/>
              <a:gd name="connsiteY119" fmla="*/ 12067337 h 14620281"/>
              <a:gd name="connsiteX120" fmla="*/ 10238226 w 11937626"/>
              <a:gd name="connsiteY120" fmla="*/ 11743487 h 14620281"/>
              <a:gd name="connsiteX121" fmla="*/ 10200126 w 11937626"/>
              <a:gd name="connsiteY121" fmla="*/ 11438687 h 14620281"/>
              <a:gd name="connsiteX122" fmla="*/ 10200126 w 11937626"/>
              <a:gd name="connsiteY122" fmla="*/ 10981487 h 14620281"/>
              <a:gd name="connsiteX123" fmla="*/ 10085826 w 11937626"/>
              <a:gd name="connsiteY123" fmla="*/ 10638587 h 14620281"/>
              <a:gd name="connsiteX124" fmla="*/ 10028676 w 11937626"/>
              <a:gd name="connsiteY124" fmla="*/ 10162337 h 14620281"/>
              <a:gd name="connsiteX125" fmla="*/ 9952476 w 11937626"/>
              <a:gd name="connsiteY125" fmla="*/ 9895637 h 14620281"/>
              <a:gd name="connsiteX126" fmla="*/ 9895326 w 11937626"/>
              <a:gd name="connsiteY126" fmla="*/ 9590837 h 14620281"/>
              <a:gd name="connsiteX127" fmla="*/ 9819126 w 11937626"/>
              <a:gd name="connsiteY127" fmla="*/ 9286037 h 14620281"/>
              <a:gd name="connsiteX128" fmla="*/ 9723876 w 11937626"/>
              <a:gd name="connsiteY128" fmla="*/ 9076487 h 14620281"/>
              <a:gd name="connsiteX129" fmla="*/ 9704826 w 11937626"/>
              <a:gd name="connsiteY129" fmla="*/ 8924087 h 14620281"/>
              <a:gd name="connsiteX130" fmla="*/ 9666726 w 11937626"/>
              <a:gd name="connsiteY130" fmla="*/ 8790737 h 14620281"/>
              <a:gd name="connsiteX131" fmla="*/ 9609576 w 11937626"/>
              <a:gd name="connsiteY131" fmla="*/ 8619287 h 14620281"/>
              <a:gd name="connsiteX132" fmla="*/ 9552426 w 11937626"/>
              <a:gd name="connsiteY132" fmla="*/ 8504987 h 14620281"/>
              <a:gd name="connsiteX133" fmla="*/ 9609576 w 11937626"/>
              <a:gd name="connsiteY133" fmla="*/ 8333537 h 14620281"/>
              <a:gd name="connsiteX134" fmla="*/ 9685776 w 11937626"/>
              <a:gd name="connsiteY134" fmla="*/ 8143037 h 14620281"/>
              <a:gd name="connsiteX135" fmla="*/ 9723876 w 11937626"/>
              <a:gd name="connsiteY135" fmla="*/ 7971587 h 14620281"/>
              <a:gd name="connsiteX136" fmla="*/ 9742926 w 11937626"/>
              <a:gd name="connsiteY136" fmla="*/ 7628687 h 14620281"/>
              <a:gd name="connsiteX137" fmla="*/ 9723876 w 11937626"/>
              <a:gd name="connsiteY137" fmla="*/ 7381037 h 14620281"/>
              <a:gd name="connsiteX138" fmla="*/ 9723876 w 11937626"/>
              <a:gd name="connsiteY138" fmla="*/ 7057187 h 14620281"/>
              <a:gd name="connsiteX139" fmla="*/ 9723876 w 11937626"/>
              <a:gd name="connsiteY139" fmla="*/ 6771437 h 14620281"/>
              <a:gd name="connsiteX140" fmla="*/ 9761976 w 11937626"/>
              <a:gd name="connsiteY140" fmla="*/ 6485687 h 14620281"/>
              <a:gd name="connsiteX141" fmla="*/ 9819126 w 11937626"/>
              <a:gd name="connsiteY141" fmla="*/ 6199937 h 14620281"/>
              <a:gd name="connsiteX142" fmla="*/ 9819126 w 11937626"/>
              <a:gd name="connsiteY142" fmla="*/ 5857037 h 14620281"/>
              <a:gd name="connsiteX143" fmla="*/ 9819126 w 11937626"/>
              <a:gd name="connsiteY143" fmla="*/ 5323637 h 14620281"/>
              <a:gd name="connsiteX144" fmla="*/ 9800076 w 11937626"/>
              <a:gd name="connsiteY144" fmla="*/ 4961687 h 14620281"/>
              <a:gd name="connsiteX145" fmla="*/ 9761976 w 11937626"/>
              <a:gd name="connsiteY145" fmla="*/ 4561637 h 14620281"/>
              <a:gd name="connsiteX146" fmla="*/ 9666726 w 11937626"/>
              <a:gd name="connsiteY146" fmla="*/ 4237787 h 14620281"/>
              <a:gd name="connsiteX147" fmla="*/ 9476226 w 11937626"/>
              <a:gd name="connsiteY147" fmla="*/ 3913937 h 14620281"/>
              <a:gd name="connsiteX148" fmla="*/ 9304776 w 11937626"/>
              <a:gd name="connsiteY148" fmla="*/ 3742487 h 14620281"/>
              <a:gd name="connsiteX149" fmla="*/ 9095226 w 11937626"/>
              <a:gd name="connsiteY149" fmla="*/ 3494837 h 14620281"/>
              <a:gd name="connsiteX150" fmla="*/ 8923776 w 11937626"/>
              <a:gd name="connsiteY150" fmla="*/ 3323387 h 14620281"/>
              <a:gd name="connsiteX151" fmla="*/ 8657076 w 11937626"/>
              <a:gd name="connsiteY151" fmla="*/ 3113837 h 14620281"/>
              <a:gd name="connsiteX152" fmla="*/ 8428476 w 11937626"/>
              <a:gd name="connsiteY152" fmla="*/ 2961437 h 14620281"/>
              <a:gd name="connsiteX153" fmla="*/ 8047476 w 11937626"/>
              <a:gd name="connsiteY153" fmla="*/ 2694737 h 14620281"/>
              <a:gd name="connsiteX154" fmla="*/ 7818876 w 11937626"/>
              <a:gd name="connsiteY154" fmla="*/ 2523287 h 14620281"/>
              <a:gd name="connsiteX155" fmla="*/ 7495026 w 11937626"/>
              <a:gd name="connsiteY155" fmla="*/ 2408987 h 14620281"/>
              <a:gd name="connsiteX156" fmla="*/ 7228326 w 11937626"/>
              <a:gd name="connsiteY156" fmla="*/ 2313737 h 14620281"/>
              <a:gd name="connsiteX157" fmla="*/ 6771126 w 11937626"/>
              <a:gd name="connsiteY157" fmla="*/ 2104187 h 14620281"/>
              <a:gd name="connsiteX158" fmla="*/ 6371076 w 11937626"/>
              <a:gd name="connsiteY158" fmla="*/ 2008937 h 14620281"/>
              <a:gd name="connsiteX159" fmla="*/ 6123426 w 11937626"/>
              <a:gd name="connsiteY159" fmla="*/ 1932737 h 14620281"/>
              <a:gd name="connsiteX160" fmla="*/ 5856726 w 11937626"/>
              <a:gd name="connsiteY160" fmla="*/ 1875587 h 146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937626" h="14620281">
                <a:moveTo>
                  <a:pt x="5856726" y="1875587"/>
                </a:moveTo>
                <a:cubicBezTo>
                  <a:pt x="5929751" y="1808912"/>
                  <a:pt x="6374251" y="1637462"/>
                  <a:pt x="6561576" y="1532687"/>
                </a:cubicBezTo>
                <a:cubicBezTo>
                  <a:pt x="6748901" y="1427912"/>
                  <a:pt x="6891776" y="1342187"/>
                  <a:pt x="6980676" y="1246937"/>
                </a:cubicBezTo>
                <a:cubicBezTo>
                  <a:pt x="7069576" y="1151687"/>
                  <a:pt x="7094976" y="1037387"/>
                  <a:pt x="7094976" y="961187"/>
                </a:cubicBezTo>
                <a:cubicBezTo>
                  <a:pt x="7094976" y="884987"/>
                  <a:pt x="7047351" y="834187"/>
                  <a:pt x="6980676" y="789737"/>
                </a:cubicBezTo>
                <a:cubicBezTo>
                  <a:pt x="6914001" y="745287"/>
                  <a:pt x="6774301" y="732587"/>
                  <a:pt x="6694926" y="694487"/>
                </a:cubicBezTo>
                <a:cubicBezTo>
                  <a:pt x="6615551" y="656387"/>
                  <a:pt x="6561576" y="589712"/>
                  <a:pt x="6504426" y="561137"/>
                </a:cubicBezTo>
                <a:cubicBezTo>
                  <a:pt x="6447276" y="532562"/>
                  <a:pt x="6390126" y="529387"/>
                  <a:pt x="6352026" y="523037"/>
                </a:cubicBezTo>
                <a:cubicBezTo>
                  <a:pt x="6313926" y="516687"/>
                  <a:pt x="6279001" y="557962"/>
                  <a:pt x="6275826" y="523037"/>
                </a:cubicBezTo>
                <a:cubicBezTo>
                  <a:pt x="6272651" y="488112"/>
                  <a:pt x="6320276" y="380162"/>
                  <a:pt x="6332976" y="313487"/>
                </a:cubicBezTo>
                <a:cubicBezTo>
                  <a:pt x="6345676" y="246812"/>
                  <a:pt x="6364726" y="167437"/>
                  <a:pt x="6352026" y="122987"/>
                </a:cubicBezTo>
                <a:cubicBezTo>
                  <a:pt x="6339326" y="78537"/>
                  <a:pt x="6298051" y="49962"/>
                  <a:pt x="6256776" y="46787"/>
                </a:cubicBezTo>
                <a:cubicBezTo>
                  <a:pt x="6215501" y="43612"/>
                  <a:pt x="6132951" y="78537"/>
                  <a:pt x="6104376" y="103937"/>
                </a:cubicBezTo>
                <a:cubicBezTo>
                  <a:pt x="6075801" y="129337"/>
                  <a:pt x="6120251" y="199187"/>
                  <a:pt x="6085326" y="199187"/>
                </a:cubicBezTo>
                <a:cubicBezTo>
                  <a:pt x="6050401" y="199187"/>
                  <a:pt x="5961501" y="135687"/>
                  <a:pt x="5894826" y="103937"/>
                </a:cubicBezTo>
                <a:cubicBezTo>
                  <a:pt x="5828151" y="72187"/>
                  <a:pt x="5777351" y="24562"/>
                  <a:pt x="5685276" y="8687"/>
                </a:cubicBezTo>
                <a:cubicBezTo>
                  <a:pt x="5593201" y="-7188"/>
                  <a:pt x="5434451" y="2337"/>
                  <a:pt x="5342376" y="8687"/>
                </a:cubicBezTo>
                <a:cubicBezTo>
                  <a:pt x="5250301" y="15037"/>
                  <a:pt x="5193151" y="27737"/>
                  <a:pt x="5132826" y="46787"/>
                </a:cubicBezTo>
                <a:cubicBezTo>
                  <a:pt x="5072501" y="65837"/>
                  <a:pt x="5028051" y="126162"/>
                  <a:pt x="4980426" y="122987"/>
                </a:cubicBezTo>
                <a:cubicBezTo>
                  <a:pt x="4932801" y="119812"/>
                  <a:pt x="4897876" y="43612"/>
                  <a:pt x="4847076" y="27737"/>
                </a:cubicBezTo>
                <a:cubicBezTo>
                  <a:pt x="4796276" y="11862"/>
                  <a:pt x="4735951" y="11862"/>
                  <a:pt x="4675626" y="27737"/>
                </a:cubicBezTo>
                <a:cubicBezTo>
                  <a:pt x="4615301" y="43612"/>
                  <a:pt x="4485126" y="122987"/>
                  <a:pt x="4485126" y="122987"/>
                </a:cubicBezTo>
                <a:cubicBezTo>
                  <a:pt x="4427976" y="151562"/>
                  <a:pt x="4418451" y="192837"/>
                  <a:pt x="4332726" y="199187"/>
                </a:cubicBezTo>
                <a:cubicBezTo>
                  <a:pt x="4247001" y="205537"/>
                  <a:pt x="4046976" y="148387"/>
                  <a:pt x="3970776" y="161087"/>
                </a:cubicBezTo>
                <a:cubicBezTo>
                  <a:pt x="3894576" y="173787"/>
                  <a:pt x="3910451" y="259512"/>
                  <a:pt x="3875526" y="275387"/>
                </a:cubicBezTo>
                <a:cubicBezTo>
                  <a:pt x="3840601" y="291262"/>
                  <a:pt x="3805676" y="265862"/>
                  <a:pt x="3761226" y="256337"/>
                </a:cubicBezTo>
                <a:cubicBezTo>
                  <a:pt x="3716776" y="246812"/>
                  <a:pt x="3640576" y="234112"/>
                  <a:pt x="3608826" y="218237"/>
                </a:cubicBezTo>
                <a:cubicBezTo>
                  <a:pt x="3577076" y="202362"/>
                  <a:pt x="3599301" y="164262"/>
                  <a:pt x="3570726" y="161087"/>
                </a:cubicBezTo>
                <a:cubicBezTo>
                  <a:pt x="3542151" y="157912"/>
                  <a:pt x="3475476" y="183312"/>
                  <a:pt x="3437376" y="199187"/>
                </a:cubicBezTo>
                <a:cubicBezTo>
                  <a:pt x="3399276" y="215062"/>
                  <a:pt x="3348476" y="215062"/>
                  <a:pt x="3342126" y="256337"/>
                </a:cubicBezTo>
                <a:cubicBezTo>
                  <a:pt x="3335776" y="297612"/>
                  <a:pt x="3373876" y="389687"/>
                  <a:pt x="3399276" y="446837"/>
                </a:cubicBezTo>
                <a:cubicBezTo>
                  <a:pt x="3424676" y="503987"/>
                  <a:pt x="3440551" y="526212"/>
                  <a:pt x="3494526" y="599237"/>
                </a:cubicBezTo>
                <a:cubicBezTo>
                  <a:pt x="3548501" y="672262"/>
                  <a:pt x="3653276" y="789737"/>
                  <a:pt x="3723126" y="884987"/>
                </a:cubicBezTo>
                <a:cubicBezTo>
                  <a:pt x="3792976" y="980237"/>
                  <a:pt x="3837426" y="1075487"/>
                  <a:pt x="3913626" y="1170737"/>
                </a:cubicBezTo>
                <a:cubicBezTo>
                  <a:pt x="3989826" y="1265987"/>
                  <a:pt x="4116826" y="1351712"/>
                  <a:pt x="4180326" y="1456487"/>
                </a:cubicBezTo>
                <a:cubicBezTo>
                  <a:pt x="4243826" y="1561262"/>
                  <a:pt x="4259701" y="1713662"/>
                  <a:pt x="4294626" y="1799387"/>
                </a:cubicBezTo>
                <a:cubicBezTo>
                  <a:pt x="4329551" y="1885112"/>
                  <a:pt x="4412101" y="1913687"/>
                  <a:pt x="4389876" y="1970837"/>
                </a:cubicBezTo>
                <a:cubicBezTo>
                  <a:pt x="4367651" y="2027987"/>
                  <a:pt x="4247001" y="2085137"/>
                  <a:pt x="4161276" y="2142287"/>
                </a:cubicBezTo>
                <a:cubicBezTo>
                  <a:pt x="4075551" y="2199437"/>
                  <a:pt x="3970776" y="2237537"/>
                  <a:pt x="3875526" y="2313737"/>
                </a:cubicBezTo>
                <a:cubicBezTo>
                  <a:pt x="3780276" y="2389937"/>
                  <a:pt x="3691376" y="2516937"/>
                  <a:pt x="3589776" y="2599487"/>
                </a:cubicBezTo>
                <a:cubicBezTo>
                  <a:pt x="3488176" y="2682037"/>
                  <a:pt x="3364351" y="2742362"/>
                  <a:pt x="3265926" y="2809037"/>
                </a:cubicBezTo>
                <a:cubicBezTo>
                  <a:pt x="3167501" y="2875712"/>
                  <a:pt x="3081776" y="2932862"/>
                  <a:pt x="2999226" y="2999537"/>
                </a:cubicBezTo>
                <a:cubicBezTo>
                  <a:pt x="2916676" y="3066212"/>
                  <a:pt x="2837301" y="3145587"/>
                  <a:pt x="2770626" y="3209087"/>
                </a:cubicBezTo>
                <a:cubicBezTo>
                  <a:pt x="2703951" y="3272587"/>
                  <a:pt x="2681726" y="3304337"/>
                  <a:pt x="2599176" y="3380537"/>
                </a:cubicBezTo>
                <a:cubicBezTo>
                  <a:pt x="2516626" y="3456737"/>
                  <a:pt x="2370576" y="3586912"/>
                  <a:pt x="2275326" y="3666287"/>
                </a:cubicBezTo>
                <a:cubicBezTo>
                  <a:pt x="2180076" y="3745662"/>
                  <a:pt x="2072126" y="3793287"/>
                  <a:pt x="2027676" y="3856787"/>
                </a:cubicBezTo>
                <a:cubicBezTo>
                  <a:pt x="1983226" y="3920287"/>
                  <a:pt x="2027676" y="3929812"/>
                  <a:pt x="2008626" y="4047287"/>
                </a:cubicBezTo>
                <a:cubicBezTo>
                  <a:pt x="1989576" y="4164762"/>
                  <a:pt x="1938776" y="4390187"/>
                  <a:pt x="1913376" y="4561637"/>
                </a:cubicBezTo>
                <a:cubicBezTo>
                  <a:pt x="1887976" y="4733087"/>
                  <a:pt x="1868926" y="4904537"/>
                  <a:pt x="1856226" y="5075987"/>
                </a:cubicBezTo>
                <a:cubicBezTo>
                  <a:pt x="1843526" y="5247437"/>
                  <a:pt x="1849876" y="5371262"/>
                  <a:pt x="1837176" y="5590337"/>
                </a:cubicBezTo>
                <a:cubicBezTo>
                  <a:pt x="1824476" y="5809412"/>
                  <a:pt x="1792726" y="6161837"/>
                  <a:pt x="1780026" y="6390437"/>
                </a:cubicBezTo>
                <a:cubicBezTo>
                  <a:pt x="1767326" y="6619037"/>
                  <a:pt x="1773676" y="6765087"/>
                  <a:pt x="1760976" y="6961937"/>
                </a:cubicBezTo>
                <a:cubicBezTo>
                  <a:pt x="1748276" y="7158787"/>
                  <a:pt x="1722876" y="7349287"/>
                  <a:pt x="1703826" y="7571537"/>
                </a:cubicBezTo>
                <a:cubicBezTo>
                  <a:pt x="1684776" y="7793787"/>
                  <a:pt x="1656201" y="8098587"/>
                  <a:pt x="1646676" y="8295437"/>
                </a:cubicBezTo>
                <a:cubicBezTo>
                  <a:pt x="1637151" y="8492287"/>
                  <a:pt x="1633976" y="8651037"/>
                  <a:pt x="1646676" y="8752637"/>
                </a:cubicBezTo>
                <a:cubicBezTo>
                  <a:pt x="1659376" y="8854237"/>
                  <a:pt x="1687951" y="8847887"/>
                  <a:pt x="1722876" y="8905037"/>
                </a:cubicBezTo>
                <a:cubicBezTo>
                  <a:pt x="1757801" y="8962187"/>
                  <a:pt x="1824476" y="9044737"/>
                  <a:pt x="1856226" y="9095537"/>
                </a:cubicBezTo>
                <a:cubicBezTo>
                  <a:pt x="1887976" y="9146337"/>
                  <a:pt x="1919726" y="9159037"/>
                  <a:pt x="1913376" y="9209837"/>
                </a:cubicBezTo>
                <a:cubicBezTo>
                  <a:pt x="1907026" y="9260637"/>
                  <a:pt x="1859401" y="9324137"/>
                  <a:pt x="1818126" y="9400337"/>
                </a:cubicBezTo>
                <a:cubicBezTo>
                  <a:pt x="1776851" y="9476537"/>
                  <a:pt x="1697476" y="9587662"/>
                  <a:pt x="1665726" y="9667037"/>
                </a:cubicBezTo>
                <a:cubicBezTo>
                  <a:pt x="1633976" y="9746412"/>
                  <a:pt x="1637151" y="9803562"/>
                  <a:pt x="1627626" y="9876587"/>
                </a:cubicBezTo>
                <a:cubicBezTo>
                  <a:pt x="1618101" y="9949612"/>
                  <a:pt x="1640326" y="10006762"/>
                  <a:pt x="1608576" y="10105187"/>
                </a:cubicBezTo>
                <a:cubicBezTo>
                  <a:pt x="1576826" y="10203612"/>
                  <a:pt x="1475226" y="10359187"/>
                  <a:pt x="1437126" y="10467137"/>
                </a:cubicBezTo>
                <a:cubicBezTo>
                  <a:pt x="1399026" y="10575087"/>
                  <a:pt x="1402201" y="10651287"/>
                  <a:pt x="1379976" y="10752887"/>
                </a:cubicBezTo>
                <a:cubicBezTo>
                  <a:pt x="1357751" y="10854487"/>
                  <a:pt x="1329176" y="10981487"/>
                  <a:pt x="1303776" y="11076737"/>
                </a:cubicBezTo>
                <a:cubicBezTo>
                  <a:pt x="1278376" y="11171987"/>
                  <a:pt x="1246626" y="11241837"/>
                  <a:pt x="1227576" y="11324387"/>
                </a:cubicBezTo>
                <a:cubicBezTo>
                  <a:pt x="1208526" y="11406937"/>
                  <a:pt x="1202176" y="11499012"/>
                  <a:pt x="1189476" y="11572037"/>
                </a:cubicBezTo>
                <a:cubicBezTo>
                  <a:pt x="1176776" y="11645062"/>
                  <a:pt x="1157726" y="11667287"/>
                  <a:pt x="1151376" y="11762537"/>
                </a:cubicBezTo>
                <a:cubicBezTo>
                  <a:pt x="1145026" y="11857787"/>
                  <a:pt x="1148201" y="12067337"/>
                  <a:pt x="1151376" y="12143537"/>
                </a:cubicBezTo>
                <a:cubicBezTo>
                  <a:pt x="1154551" y="12219737"/>
                  <a:pt x="1157726" y="12184812"/>
                  <a:pt x="1170426" y="12219737"/>
                </a:cubicBezTo>
                <a:cubicBezTo>
                  <a:pt x="1183126" y="12254662"/>
                  <a:pt x="1227576" y="12318162"/>
                  <a:pt x="1227576" y="12353087"/>
                </a:cubicBezTo>
                <a:cubicBezTo>
                  <a:pt x="1227576" y="12388012"/>
                  <a:pt x="1214876" y="12397537"/>
                  <a:pt x="1170426" y="12429287"/>
                </a:cubicBezTo>
                <a:cubicBezTo>
                  <a:pt x="1125976" y="12461037"/>
                  <a:pt x="1049776" y="12480087"/>
                  <a:pt x="960876" y="12543587"/>
                </a:cubicBezTo>
                <a:cubicBezTo>
                  <a:pt x="871976" y="12607087"/>
                  <a:pt x="725926" y="12743612"/>
                  <a:pt x="637026" y="12810287"/>
                </a:cubicBezTo>
                <a:cubicBezTo>
                  <a:pt x="548126" y="12876962"/>
                  <a:pt x="500501" y="12908712"/>
                  <a:pt x="427476" y="12943637"/>
                </a:cubicBezTo>
                <a:cubicBezTo>
                  <a:pt x="354451" y="12978562"/>
                  <a:pt x="259201" y="13003962"/>
                  <a:pt x="198876" y="13019837"/>
                </a:cubicBezTo>
                <a:cubicBezTo>
                  <a:pt x="138551" y="13035712"/>
                  <a:pt x="97276" y="13032537"/>
                  <a:pt x="65526" y="13038887"/>
                </a:cubicBezTo>
                <a:cubicBezTo>
                  <a:pt x="33776" y="13045237"/>
                  <a:pt x="17901" y="13035712"/>
                  <a:pt x="8376" y="13057937"/>
                </a:cubicBezTo>
                <a:cubicBezTo>
                  <a:pt x="-1149" y="13080162"/>
                  <a:pt x="-4324" y="13127787"/>
                  <a:pt x="8376" y="13172237"/>
                </a:cubicBezTo>
                <a:cubicBezTo>
                  <a:pt x="21076" y="13216687"/>
                  <a:pt x="27426" y="13267487"/>
                  <a:pt x="84576" y="13324637"/>
                </a:cubicBezTo>
                <a:cubicBezTo>
                  <a:pt x="141726" y="13381787"/>
                  <a:pt x="275076" y="13464337"/>
                  <a:pt x="351276" y="13515137"/>
                </a:cubicBezTo>
                <a:cubicBezTo>
                  <a:pt x="427476" y="13565937"/>
                  <a:pt x="541776" y="13629437"/>
                  <a:pt x="541776" y="13629437"/>
                </a:cubicBezTo>
                <a:cubicBezTo>
                  <a:pt x="605276" y="13667537"/>
                  <a:pt x="665601" y="13705637"/>
                  <a:pt x="732276" y="13743737"/>
                </a:cubicBezTo>
                <a:cubicBezTo>
                  <a:pt x="798951" y="13781837"/>
                  <a:pt x="862451" y="13816762"/>
                  <a:pt x="941826" y="13858037"/>
                </a:cubicBezTo>
                <a:cubicBezTo>
                  <a:pt x="1021201" y="13899312"/>
                  <a:pt x="1122801" y="13950112"/>
                  <a:pt x="1208526" y="13991387"/>
                </a:cubicBezTo>
                <a:cubicBezTo>
                  <a:pt x="1294251" y="14032662"/>
                  <a:pt x="1370451" y="14064412"/>
                  <a:pt x="1456176" y="14105687"/>
                </a:cubicBezTo>
                <a:cubicBezTo>
                  <a:pt x="1541901" y="14146962"/>
                  <a:pt x="1633976" y="14204112"/>
                  <a:pt x="1722876" y="14239037"/>
                </a:cubicBezTo>
                <a:cubicBezTo>
                  <a:pt x="1811776" y="14273962"/>
                  <a:pt x="1881626" y="14293012"/>
                  <a:pt x="1989576" y="14315237"/>
                </a:cubicBezTo>
                <a:cubicBezTo>
                  <a:pt x="2097526" y="14337462"/>
                  <a:pt x="2370576" y="14372387"/>
                  <a:pt x="2370576" y="14372387"/>
                </a:cubicBezTo>
                <a:cubicBezTo>
                  <a:pt x="2522976" y="14394612"/>
                  <a:pt x="2649976" y="14439062"/>
                  <a:pt x="2903976" y="14448587"/>
                </a:cubicBezTo>
                <a:cubicBezTo>
                  <a:pt x="3157976" y="14458112"/>
                  <a:pt x="3615176" y="14432712"/>
                  <a:pt x="3894576" y="14429537"/>
                </a:cubicBezTo>
                <a:cubicBezTo>
                  <a:pt x="4173976" y="14426362"/>
                  <a:pt x="4332726" y="14423187"/>
                  <a:pt x="4580376" y="14429537"/>
                </a:cubicBezTo>
                <a:cubicBezTo>
                  <a:pt x="4828026" y="14435887"/>
                  <a:pt x="5139176" y="14461287"/>
                  <a:pt x="5380476" y="14467637"/>
                </a:cubicBezTo>
                <a:cubicBezTo>
                  <a:pt x="5621776" y="14473987"/>
                  <a:pt x="5796401" y="14458112"/>
                  <a:pt x="6028176" y="14467637"/>
                </a:cubicBezTo>
                <a:cubicBezTo>
                  <a:pt x="6259951" y="14477162"/>
                  <a:pt x="6447276" y="14508912"/>
                  <a:pt x="6771126" y="14524787"/>
                </a:cubicBezTo>
                <a:cubicBezTo>
                  <a:pt x="7094976" y="14540662"/>
                  <a:pt x="7622026" y="14547012"/>
                  <a:pt x="7971276" y="14562887"/>
                </a:cubicBezTo>
                <a:cubicBezTo>
                  <a:pt x="8320526" y="14578762"/>
                  <a:pt x="8612626" y="14616862"/>
                  <a:pt x="8866626" y="14620037"/>
                </a:cubicBezTo>
                <a:cubicBezTo>
                  <a:pt x="9120626" y="14623212"/>
                  <a:pt x="9317476" y="14594637"/>
                  <a:pt x="9495276" y="14581937"/>
                </a:cubicBezTo>
                <a:cubicBezTo>
                  <a:pt x="9673076" y="14569237"/>
                  <a:pt x="9784201" y="14559712"/>
                  <a:pt x="9933426" y="14543837"/>
                </a:cubicBezTo>
                <a:cubicBezTo>
                  <a:pt x="10082651" y="14527962"/>
                  <a:pt x="10279501" y="14512087"/>
                  <a:pt x="10390626" y="14486687"/>
                </a:cubicBezTo>
                <a:cubicBezTo>
                  <a:pt x="10501751" y="14461287"/>
                  <a:pt x="10520801" y="14416837"/>
                  <a:pt x="10600176" y="14391437"/>
                </a:cubicBezTo>
                <a:cubicBezTo>
                  <a:pt x="10679551" y="14366037"/>
                  <a:pt x="10762101" y="14362862"/>
                  <a:pt x="10866876" y="14334287"/>
                </a:cubicBezTo>
                <a:cubicBezTo>
                  <a:pt x="10971651" y="14305712"/>
                  <a:pt x="11136751" y="14248562"/>
                  <a:pt x="11228826" y="14219987"/>
                </a:cubicBezTo>
                <a:cubicBezTo>
                  <a:pt x="11320901" y="14191412"/>
                  <a:pt x="11343126" y="14178712"/>
                  <a:pt x="11419326" y="14162837"/>
                </a:cubicBezTo>
                <a:cubicBezTo>
                  <a:pt x="11495526" y="14146962"/>
                  <a:pt x="11603476" y="14140612"/>
                  <a:pt x="11686026" y="14124737"/>
                </a:cubicBezTo>
                <a:cubicBezTo>
                  <a:pt x="11768576" y="14108862"/>
                  <a:pt x="11876526" y="14089812"/>
                  <a:pt x="11914626" y="14067587"/>
                </a:cubicBezTo>
                <a:cubicBezTo>
                  <a:pt x="11952726" y="14045362"/>
                  <a:pt x="11936851" y="14026312"/>
                  <a:pt x="11914626" y="13991387"/>
                </a:cubicBezTo>
                <a:cubicBezTo>
                  <a:pt x="11892401" y="13956462"/>
                  <a:pt x="11879701" y="13921537"/>
                  <a:pt x="11781276" y="13858037"/>
                </a:cubicBezTo>
                <a:cubicBezTo>
                  <a:pt x="11682851" y="13794537"/>
                  <a:pt x="11435201" y="13661187"/>
                  <a:pt x="11324076" y="13610387"/>
                </a:cubicBezTo>
                <a:cubicBezTo>
                  <a:pt x="11212951" y="13559587"/>
                  <a:pt x="11190726" y="13584987"/>
                  <a:pt x="11114526" y="13553237"/>
                </a:cubicBezTo>
                <a:cubicBezTo>
                  <a:pt x="11038326" y="13521487"/>
                  <a:pt x="10939901" y="13457987"/>
                  <a:pt x="10866876" y="13419887"/>
                </a:cubicBezTo>
                <a:cubicBezTo>
                  <a:pt x="10793851" y="13381787"/>
                  <a:pt x="10717651" y="13356387"/>
                  <a:pt x="10676376" y="13324637"/>
                </a:cubicBezTo>
                <a:cubicBezTo>
                  <a:pt x="10635101" y="13292887"/>
                  <a:pt x="10631926" y="13270662"/>
                  <a:pt x="10619226" y="13229387"/>
                </a:cubicBezTo>
                <a:cubicBezTo>
                  <a:pt x="10606526" y="13188112"/>
                  <a:pt x="10612876" y="13137312"/>
                  <a:pt x="10600176" y="13076987"/>
                </a:cubicBezTo>
                <a:cubicBezTo>
                  <a:pt x="10587476" y="13016662"/>
                  <a:pt x="10571601" y="12930937"/>
                  <a:pt x="10543026" y="12867437"/>
                </a:cubicBezTo>
                <a:cubicBezTo>
                  <a:pt x="10514451" y="12803937"/>
                  <a:pt x="10460476" y="12740437"/>
                  <a:pt x="10428726" y="12695987"/>
                </a:cubicBezTo>
                <a:cubicBezTo>
                  <a:pt x="10396976" y="12651537"/>
                  <a:pt x="10371576" y="12645187"/>
                  <a:pt x="10352526" y="12600737"/>
                </a:cubicBezTo>
                <a:cubicBezTo>
                  <a:pt x="10333476" y="12556287"/>
                  <a:pt x="10336651" y="12476912"/>
                  <a:pt x="10314426" y="12429287"/>
                </a:cubicBezTo>
                <a:cubicBezTo>
                  <a:pt x="10292201" y="12381662"/>
                  <a:pt x="10228701" y="12375312"/>
                  <a:pt x="10219176" y="12314987"/>
                </a:cubicBezTo>
                <a:cubicBezTo>
                  <a:pt x="10209651" y="12254662"/>
                  <a:pt x="10254101" y="12162587"/>
                  <a:pt x="10257276" y="12067337"/>
                </a:cubicBezTo>
                <a:cubicBezTo>
                  <a:pt x="10260451" y="11972087"/>
                  <a:pt x="10247751" y="11848262"/>
                  <a:pt x="10238226" y="11743487"/>
                </a:cubicBezTo>
                <a:cubicBezTo>
                  <a:pt x="10228701" y="11638712"/>
                  <a:pt x="10206476" y="11565687"/>
                  <a:pt x="10200126" y="11438687"/>
                </a:cubicBezTo>
                <a:cubicBezTo>
                  <a:pt x="10193776" y="11311687"/>
                  <a:pt x="10219176" y="11114837"/>
                  <a:pt x="10200126" y="10981487"/>
                </a:cubicBezTo>
                <a:cubicBezTo>
                  <a:pt x="10181076" y="10848137"/>
                  <a:pt x="10114401" y="10775112"/>
                  <a:pt x="10085826" y="10638587"/>
                </a:cubicBezTo>
                <a:cubicBezTo>
                  <a:pt x="10057251" y="10502062"/>
                  <a:pt x="10050901" y="10286162"/>
                  <a:pt x="10028676" y="10162337"/>
                </a:cubicBezTo>
                <a:cubicBezTo>
                  <a:pt x="10006451" y="10038512"/>
                  <a:pt x="9974701" y="9990887"/>
                  <a:pt x="9952476" y="9895637"/>
                </a:cubicBezTo>
                <a:cubicBezTo>
                  <a:pt x="9930251" y="9800387"/>
                  <a:pt x="9917551" y="9692437"/>
                  <a:pt x="9895326" y="9590837"/>
                </a:cubicBezTo>
                <a:cubicBezTo>
                  <a:pt x="9873101" y="9489237"/>
                  <a:pt x="9847701" y="9371762"/>
                  <a:pt x="9819126" y="9286037"/>
                </a:cubicBezTo>
                <a:cubicBezTo>
                  <a:pt x="9790551" y="9200312"/>
                  <a:pt x="9742926" y="9136812"/>
                  <a:pt x="9723876" y="9076487"/>
                </a:cubicBezTo>
                <a:cubicBezTo>
                  <a:pt x="9704826" y="9016162"/>
                  <a:pt x="9714351" y="8971712"/>
                  <a:pt x="9704826" y="8924087"/>
                </a:cubicBezTo>
                <a:cubicBezTo>
                  <a:pt x="9695301" y="8876462"/>
                  <a:pt x="9682601" y="8841537"/>
                  <a:pt x="9666726" y="8790737"/>
                </a:cubicBezTo>
                <a:cubicBezTo>
                  <a:pt x="9650851" y="8739937"/>
                  <a:pt x="9628626" y="8666912"/>
                  <a:pt x="9609576" y="8619287"/>
                </a:cubicBezTo>
                <a:cubicBezTo>
                  <a:pt x="9590526" y="8571662"/>
                  <a:pt x="9552426" y="8552612"/>
                  <a:pt x="9552426" y="8504987"/>
                </a:cubicBezTo>
                <a:cubicBezTo>
                  <a:pt x="9552426" y="8457362"/>
                  <a:pt x="9587351" y="8393862"/>
                  <a:pt x="9609576" y="8333537"/>
                </a:cubicBezTo>
                <a:cubicBezTo>
                  <a:pt x="9631801" y="8273212"/>
                  <a:pt x="9666726" y="8203362"/>
                  <a:pt x="9685776" y="8143037"/>
                </a:cubicBezTo>
                <a:cubicBezTo>
                  <a:pt x="9704826" y="8082712"/>
                  <a:pt x="9714351" y="8057312"/>
                  <a:pt x="9723876" y="7971587"/>
                </a:cubicBezTo>
                <a:cubicBezTo>
                  <a:pt x="9733401" y="7885862"/>
                  <a:pt x="9742926" y="7727112"/>
                  <a:pt x="9742926" y="7628687"/>
                </a:cubicBezTo>
                <a:cubicBezTo>
                  <a:pt x="9742926" y="7530262"/>
                  <a:pt x="9727051" y="7476287"/>
                  <a:pt x="9723876" y="7381037"/>
                </a:cubicBezTo>
                <a:cubicBezTo>
                  <a:pt x="9720701" y="7285787"/>
                  <a:pt x="9723876" y="7057187"/>
                  <a:pt x="9723876" y="7057187"/>
                </a:cubicBezTo>
                <a:cubicBezTo>
                  <a:pt x="9723876" y="6955587"/>
                  <a:pt x="9717526" y="6866687"/>
                  <a:pt x="9723876" y="6771437"/>
                </a:cubicBezTo>
                <a:cubicBezTo>
                  <a:pt x="9730226" y="6676187"/>
                  <a:pt x="9746101" y="6580937"/>
                  <a:pt x="9761976" y="6485687"/>
                </a:cubicBezTo>
                <a:cubicBezTo>
                  <a:pt x="9777851" y="6390437"/>
                  <a:pt x="9809601" y="6304712"/>
                  <a:pt x="9819126" y="6199937"/>
                </a:cubicBezTo>
                <a:cubicBezTo>
                  <a:pt x="9828651" y="6095162"/>
                  <a:pt x="9819126" y="5857037"/>
                  <a:pt x="9819126" y="5857037"/>
                </a:cubicBezTo>
                <a:cubicBezTo>
                  <a:pt x="9819126" y="5710987"/>
                  <a:pt x="9822301" y="5472862"/>
                  <a:pt x="9819126" y="5323637"/>
                </a:cubicBezTo>
                <a:cubicBezTo>
                  <a:pt x="9815951" y="5174412"/>
                  <a:pt x="9809601" y="5088687"/>
                  <a:pt x="9800076" y="4961687"/>
                </a:cubicBezTo>
                <a:cubicBezTo>
                  <a:pt x="9790551" y="4834687"/>
                  <a:pt x="9784201" y="4682287"/>
                  <a:pt x="9761976" y="4561637"/>
                </a:cubicBezTo>
                <a:cubicBezTo>
                  <a:pt x="9739751" y="4440987"/>
                  <a:pt x="9714351" y="4345737"/>
                  <a:pt x="9666726" y="4237787"/>
                </a:cubicBezTo>
                <a:cubicBezTo>
                  <a:pt x="9619101" y="4129837"/>
                  <a:pt x="9536551" y="3996487"/>
                  <a:pt x="9476226" y="3913937"/>
                </a:cubicBezTo>
                <a:cubicBezTo>
                  <a:pt x="9415901" y="3831387"/>
                  <a:pt x="9368276" y="3812337"/>
                  <a:pt x="9304776" y="3742487"/>
                </a:cubicBezTo>
                <a:cubicBezTo>
                  <a:pt x="9241276" y="3672637"/>
                  <a:pt x="9158726" y="3564687"/>
                  <a:pt x="9095226" y="3494837"/>
                </a:cubicBezTo>
                <a:cubicBezTo>
                  <a:pt x="9031726" y="3424987"/>
                  <a:pt x="8996801" y="3386887"/>
                  <a:pt x="8923776" y="3323387"/>
                </a:cubicBezTo>
                <a:cubicBezTo>
                  <a:pt x="8850751" y="3259887"/>
                  <a:pt x="8739626" y="3174162"/>
                  <a:pt x="8657076" y="3113837"/>
                </a:cubicBezTo>
                <a:cubicBezTo>
                  <a:pt x="8574526" y="3053512"/>
                  <a:pt x="8530076" y="3031287"/>
                  <a:pt x="8428476" y="2961437"/>
                </a:cubicBezTo>
                <a:cubicBezTo>
                  <a:pt x="8326876" y="2891587"/>
                  <a:pt x="8149076" y="2767762"/>
                  <a:pt x="8047476" y="2694737"/>
                </a:cubicBezTo>
                <a:cubicBezTo>
                  <a:pt x="7945876" y="2621712"/>
                  <a:pt x="7910951" y="2570912"/>
                  <a:pt x="7818876" y="2523287"/>
                </a:cubicBezTo>
                <a:cubicBezTo>
                  <a:pt x="7726801" y="2475662"/>
                  <a:pt x="7495026" y="2408987"/>
                  <a:pt x="7495026" y="2408987"/>
                </a:cubicBezTo>
                <a:cubicBezTo>
                  <a:pt x="7396601" y="2374062"/>
                  <a:pt x="7348976" y="2364537"/>
                  <a:pt x="7228326" y="2313737"/>
                </a:cubicBezTo>
                <a:cubicBezTo>
                  <a:pt x="7107676" y="2262937"/>
                  <a:pt x="6914001" y="2154987"/>
                  <a:pt x="6771126" y="2104187"/>
                </a:cubicBezTo>
                <a:cubicBezTo>
                  <a:pt x="6628251" y="2053387"/>
                  <a:pt x="6479026" y="2037512"/>
                  <a:pt x="6371076" y="2008937"/>
                </a:cubicBezTo>
                <a:cubicBezTo>
                  <a:pt x="6263126" y="1980362"/>
                  <a:pt x="6202801" y="1954962"/>
                  <a:pt x="6123426" y="1932737"/>
                </a:cubicBezTo>
                <a:cubicBezTo>
                  <a:pt x="6044051" y="1910512"/>
                  <a:pt x="5783701" y="1942262"/>
                  <a:pt x="5856726" y="1875587"/>
                </a:cubicBez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27" name="Ovál 26"/>
          <p:cNvSpPr/>
          <p:nvPr/>
        </p:nvSpPr>
        <p:spPr>
          <a:xfrm>
            <a:off x="3359462" y="2992211"/>
            <a:ext cx="5317813" cy="245745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028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8" y="2092099"/>
            <a:ext cx="23050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ISNO Vůdce\Desktop\B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12" y="1253743"/>
            <a:ext cx="793802" cy="83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4420924" y="1812246"/>
            <a:ext cx="224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/>
              <a:t>/     za rok</a:t>
            </a:r>
            <a:endParaRPr lang="cs-CZ" sz="3600" b="1" strike="sngStrike"/>
          </a:p>
        </p:txBody>
      </p:sp>
      <p:sp>
        <p:nvSpPr>
          <p:cNvPr id="22" name="Levá složená závorka 21"/>
          <p:cNvSpPr/>
          <p:nvPr/>
        </p:nvSpPr>
        <p:spPr>
          <a:xfrm rot="10800000">
            <a:off x="2933691" y="2145768"/>
            <a:ext cx="247000" cy="117501"/>
          </a:xfrm>
          <a:prstGeom prst="leftBrace">
            <a:avLst>
              <a:gd name="adj1" fmla="val 94273"/>
              <a:gd name="adj2" fmla="val 49693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" name="Picture 2" descr="C:\Users\ISNO Vůdce\Desktop\120l nádoba pln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58" y="1869721"/>
            <a:ext cx="358569" cy="5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ISNO Vůdce\Desktop\120l nádoba pln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55" y="1869721"/>
            <a:ext cx="358569" cy="5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Radek\Desktop\Prezentace\Typy svozů\zeleny panak bez pozad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68" y="1775724"/>
            <a:ext cx="317955" cy="7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A4EB6CAD-1E35-4B97-A6CD-18B8778F3C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199" y="2462670"/>
            <a:ext cx="1991552" cy="167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-133433" y="4148131"/>
            <a:ext cx="2245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FUTURA BOLD"/>
              </a:rPr>
              <a:t>EKO body za třídění odpadů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8C5C4E3-26AD-4483-AE43-52953559A526}"/>
              </a:ext>
            </a:extLst>
          </p:cNvPr>
          <p:cNvSpPr txBox="1"/>
          <p:nvPr/>
        </p:nvSpPr>
        <p:spPr>
          <a:xfrm>
            <a:off x="1651628" y="3180925"/>
            <a:ext cx="3025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FUTURA BOLD"/>
              </a:rPr>
              <a:t>EKO body za efektivní využívání nádob a pytlů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239373FA-9DE9-49F0-88BD-8534DE8F9D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458" y="1283384"/>
            <a:ext cx="1879831" cy="195177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629A08EF-9114-4677-8335-D73FED94F2A8}"/>
              </a:ext>
            </a:extLst>
          </p:cNvPr>
          <p:cNvSpPr txBox="1"/>
          <p:nvPr/>
        </p:nvSpPr>
        <p:spPr>
          <a:xfrm>
            <a:off x="4112718" y="2551062"/>
            <a:ext cx="3369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FUTURA BOLD"/>
              </a:rPr>
              <a:t>EKO body za snižování produkce odpadů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6F5E3746-2196-4CEC-B772-5FBED3CF9D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291" y="761963"/>
            <a:ext cx="1802658" cy="202499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4A2CEF02-4CB4-4215-A61E-B52B32A41DAD}"/>
              </a:ext>
            </a:extLst>
          </p:cNvPr>
          <p:cNvSpPr txBox="1"/>
          <p:nvPr/>
        </p:nvSpPr>
        <p:spPr>
          <a:xfrm>
            <a:off x="7009504" y="3112548"/>
            <a:ext cx="1991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FUTURA BOLD"/>
              </a:rPr>
              <a:t>EKO body za kompostování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8F4D413E-9483-4ECD-B6D0-33134BE442D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69" y="1343188"/>
            <a:ext cx="1697622" cy="1750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9F75BB65-576B-4B18-85FA-BECC5DF7389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429" y="4060785"/>
            <a:ext cx="1461860" cy="141785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B086EB16-1788-49CD-86F5-48CBC282DE26}"/>
              </a:ext>
            </a:extLst>
          </p:cNvPr>
          <p:cNvSpPr txBox="1"/>
          <p:nvPr/>
        </p:nvSpPr>
        <p:spPr>
          <a:xfrm>
            <a:off x="2155152" y="5652801"/>
            <a:ext cx="2697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FUTURA BOLD"/>
              </a:rPr>
              <a:t>EKO body za eko nakupování</a:t>
            </a:r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B5CD0618-7BB7-41BE-9A70-AAF8AD43C2B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72" y="3520605"/>
            <a:ext cx="1726455" cy="173860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699D294C-71CE-498E-AF22-08003C115604}"/>
              </a:ext>
            </a:extLst>
          </p:cNvPr>
          <p:cNvSpPr txBox="1"/>
          <p:nvPr/>
        </p:nvSpPr>
        <p:spPr>
          <a:xfrm>
            <a:off x="4851525" y="5259208"/>
            <a:ext cx="218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FUTURA BOLD"/>
              </a:rPr>
              <a:t>EKO </a:t>
            </a:r>
            <a:r>
              <a:rPr lang="cs-CZ" b="1">
                <a:latin typeface="FUTURA BOLD"/>
              </a:rPr>
              <a:t>body </a:t>
            </a:r>
            <a:br>
              <a:rPr lang="cs-CZ" b="1">
                <a:latin typeface="FUTURA BOLD"/>
              </a:rPr>
            </a:br>
            <a:r>
              <a:rPr lang="cs-CZ" b="1">
                <a:latin typeface="FUTURA BOLD"/>
              </a:rPr>
              <a:t>za </a:t>
            </a:r>
            <a:r>
              <a:rPr lang="cs-CZ" b="1" dirty="0">
                <a:latin typeface="FUTURA BOLD"/>
              </a:rPr>
              <a:t>zájem</a:t>
            </a:r>
          </a:p>
        </p:txBody>
      </p:sp>
      <p:pic>
        <p:nvPicPr>
          <p:cNvPr id="32" name="Obrázek 31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8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549" y="1044994"/>
            <a:ext cx="2184356" cy="203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146" y="1246055"/>
            <a:ext cx="1803807" cy="182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3778861" y="3377023"/>
            <a:ext cx="45282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Odpad s největším </a:t>
            </a:r>
            <a:br>
              <a:rPr lang="cs-CZ" sz="36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36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potenciálem </a:t>
            </a:r>
            <a:br>
              <a:rPr lang="cs-CZ" sz="36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36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i rizikem.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2909924" y="5248488"/>
            <a:ext cx="3483066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800">
                <a:latin typeface="Impact" panose="020B0806030902050204" pitchFamily="34" charset="0"/>
              </a:rPr>
              <a:t>Kompostovat </a:t>
            </a:r>
            <a:br>
              <a:rPr lang="cs-CZ" sz="2800">
                <a:latin typeface="Impact" panose="020B0806030902050204" pitchFamily="34" charset="0"/>
              </a:rPr>
            </a:br>
            <a:r>
              <a:rPr lang="cs-CZ" sz="2800">
                <a:latin typeface="Impact" panose="020B0806030902050204" pitchFamily="34" charset="0"/>
              </a:rPr>
              <a:t>se vyplatí</a:t>
            </a:r>
            <a:endParaRPr lang="cs-CZ" sz="2800" dirty="0">
              <a:latin typeface="Impact" panose="020B0806030902050204" pitchFamily="34" charset="0"/>
            </a:endParaRPr>
          </a:p>
        </p:txBody>
      </p:sp>
      <p:sp>
        <p:nvSpPr>
          <p:cNvPr id="30" name="Zaoblený obdélník 29"/>
          <p:cNvSpPr/>
          <p:nvPr/>
        </p:nvSpPr>
        <p:spPr>
          <a:xfrm>
            <a:off x="260611" y="4613833"/>
            <a:ext cx="229084" cy="1679816"/>
          </a:xfrm>
          <a:prstGeom prst="roundRect">
            <a:avLst>
              <a:gd name="adj" fmla="val 47905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Zaoblený obdélník 30"/>
          <p:cNvSpPr/>
          <p:nvPr/>
        </p:nvSpPr>
        <p:spPr>
          <a:xfrm>
            <a:off x="2225908" y="4613833"/>
            <a:ext cx="229084" cy="1679816"/>
          </a:xfrm>
          <a:prstGeom prst="roundRect">
            <a:avLst>
              <a:gd name="adj" fmla="val 47905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548172" y="4711339"/>
            <a:ext cx="1616468" cy="43278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>
            <a:off x="548172" y="5237346"/>
            <a:ext cx="1616468" cy="43278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/>
        </p:nvSpPr>
        <p:spPr>
          <a:xfrm>
            <a:off x="548172" y="5769806"/>
            <a:ext cx="1616468" cy="43278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Volný tvar 34"/>
          <p:cNvSpPr/>
          <p:nvPr/>
        </p:nvSpPr>
        <p:spPr>
          <a:xfrm>
            <a:off x="544583" y="3933271"/>
            <a:ext cx="1604962" cy="697706"/>
          </a:xfrm>
          <a:custGeom>
            <a:avLst/>
            <a:gdLst>
              <a:gd name="connsiteX0" fmla="*/ 1585912 w 1604962"/>
              <a:gd name="connsiteY0" fmla="*/ 695325 h 697706"/>
              <a:gd name="connsiteX1" fmla="*/ 0 w 1604962"/>
              <a:gd name="connsiteY1" fmla="*/ 697706 h 697706"/>
              <a:gd name="connsiteX2" fmla="*/ 2381 w 1604962"/>
              <a:gd name="connsiteY2" fmla="*/ 502444 h 697706"/>
              <a:gd name="connsiteX3" fmla="*/ 54769 w 1604962"/>
              <a:gd name="connsiteY3" fmla="*/ 428625 h 697706"/>
              <a:gd name="connsiteX4" fmla="*/ 128587 w 1604962"/>
              <a:gd name="connsiteY4" fmla="*/ 390525 h 697706"/>
              <a:gd name="connsiteX5" fmla="*/ 202406 w 1604962"/>
              <a:gd name="connsiteY5" fmla="*/ 369094 h 697706"/>
              <a:gd name="connsiteX6" fmla="*/ 269081 w 1604962"/>
              <a:gd name="connsiteY6" fmla="*/ 369094 h 697706"/>
              <a:gd name="connsiteX7" fmla="*/ 342900 w 1604962"/>
              <a:gd name="connsiteY7" fmla="*/ 378619 h 697706"/>
              <a:gd name="connsiteX8" fmla="*/ 350044 w 1604962"/>
              <a:gd name="connsiteY8" fmla="*/ 378619 h 697706"/>
              <a:gd name="connsiteX9" fmla="*/ 357187 w 1604962"/>
              <a:gd name="connsiteY9" fmla="*/ 345281 h 697706"/>
              <a:gd name="connsiteX10" fmla="*/ 373856 w 1604962"/>
              <a:gd name="connsiteY10" fmla="*/ 302419 h 697706"/>
              <a:gd name="connsiteX11" fmla="*/ 395287 w 1604962"/>
              <a:gd name="connsiteY11" fmla="*/ 269081 h 697706"/>
              <a:gd name="connsiteX12" fmla="*/ 419100 w 1604962"/>
              <a:gd name="connsiteY12" fmla="*/ 235744 h 697706"/>
              <a:gd name="connsiteX13" fmla="*/ 445294 w 1604962"/>
              <a:gd name="connsiteY13" fmla="*/ 209550 h 697706"/>
              <a:gd name="connsiteX14" fmla="*/ 481012 w 1604962"/>
              <a:gd name="connsiteY14" fmla="*/ 188119 h 697706"/>
              <a:gd name="connsiteX15" fmla="*/ 509587 w 1604962"/>
              <a:gd name="connsiteY15" fmla="*/ 171450 h 697706"/>
              <a:gd name="connsiteX16" fmla="*/ 547687 w 1604962"/>
              <a:gd name="connsiteY16" fmla="*/ 157163 h 697706"/>
              <a:gd name="connsiteX17" fmla="*/ 597694 w 1604962"/>
              <a:gd name="connsiteY17" fmla="*/ 147638 h 697706"/>
              <a:gd name="connsiteX18" fmla="*/ 650081 w 1604962"/>
              <a:gd name="connsiteY18" fmla="*/ 145256 h 697706"/>
              <a:gd name="connsiteX19" fmla="*/ 692944 w 1604962"/>
              <a:gd name="connsiteY19" fmla="*/ 145256 h 697706"/>
              <a:gd name="connsiteX20" fmla="*/ 740569 w 1604962"/>
              <a:gd name="connsiteY20" fmla="*/ 157163 h 697706"/>
              <a:gd name="connsiteX21" fmla="*/ 766762 w 1604962"/>
              <a:gd name="connsiteY21" fmla="*/ 166688 h 697706"/>
              <a:gd name="connsiteX22" fmla="*/ 778669 w 1604962"/>
              <a:gd name="connsiteY22" fmla="*/ 171450 h 697706"/>
              <a:gd name="connsiteX23" fmla="*/ 802481 w 1604962"/>
              <a:gd name="connsiteY23" fmla="*/ 142875 h 697706"/>
              <a:gd name="connsiteX24" fmla="*/ 828675 w 1604962"/>
              <a:gd name="connsiteY24" fmla="*/ 109538 h 697706"/>
              <a:gd name="connsiteX25" fmla="*/ 845344 w 1604962"/>
              <a:gd name="connsiteY25" fmla="*/ 90488 h 697706"/>
              <a:gd name="connsiteX26" fmla="*/ 869156 w 1604962"/>
              <a:gd name="connsiteY26" fmla="*/ 69056 h 697706"/>
              <a:gd name="connsiteX27" fmla="*/ 914400 w 1604962"/>
              <a:gd name="connsiteY27" fmla="*/ 35719 h 697706"/>
              <a:gd name="connsiteX28" fmla="*/ 950119 w 1604962"/>
              <a:gd name="connsiteY28" fmla="*/ 19050 h 697706"/>
              <a:gd name="connsiteX29" fmla="*/ 1007269 w 1604962"/>
              <a:gd name="connsiteY29" fmla="*/ 2381 h 697706"/>
              <a:gd name="connsiteX30" fmla="*/ 1045369 w 1604962"/>
              <a:gd name="connsiteY30" fmla="*/ 2381 h 697706"/>
              <a:gd name="connsiteX31" fmla="*/ 1071562 w 1604962"/>
              <a:gd name="connsiteY31" fmla="*/ 0 h 697706"/>
              <a:gd name="connsiteX32" fmla="*/ 1107281 w 1604962"/>
              <a:gd name="connsiteY32" fmla="*/ 0 h 697706"/>
              <a:gd name="connsiteX33" fmla="*/ 1147762 w 1604962"/>
              <a:gd name="connsiteY33" fmla="*/ 11906 h 697706"/>
              <a:gd name="connsiteX34" fmla="*/ 1173956 w 1604962"/>
              <a:gd name="connsiteY34" fmla="*/ 21431 h 697706"/>
              <a:gd name="connsiteX35" fmla="*/ 1209675 w 1604962"/>
              <a:gd name="connsiteY35" fmla="*/ 28575 h 697706"/>
              <a:gd name="connsiteX36" fmla="*/ 1235869 w 1604962"/>
              <a:gd name="connsiteY36" fmla="*/ 40481 h 697706"/>
              <a:gd name="connsiteX37" fmla="*/ 1252537 w 1604962"/>
              <a:gd name="connsiteY37" fmla="*/ 52388 h 697706"/>
              <a:gd name="connsiteX38" fmla="*/ 1262062 w 1604962"/>
              <a:gd name="connsiteY38" fmla="*/ 59531 h 697706"/>
              <a:gd name="connsiteX39" fmla="*/ 1283494 w 1604962"/>
              <a:gd name="connsiteY39" fmla="*/ 76200 h 697706"/>
              <a:gd name="connsiteX40" fmla="*/ 1297781 w 1604962"/>
              <a:gd name="connsiteY40" fmla="*/ 88106 h 697706"/>
              <a:gd name="connsiteX41" fmla="*/ 1319212 w 1604962"/>
              <a:gd name="connsiteY41" fmla="*/ 104775 h 697706"/>
              <a:gd name="connsiteX42" fmla="*/ 1338262 w 1604962"/>
              <a:gd name="connsiteY42" fmla="*/ 128588 h 697706"/>
              <a:gd name="connsiteX43" fmla="*/ 1352550 w 1604962"/>
              <a:gd name="connsiteY43" fmla="*/ 157163 h 697706"/>
              <a:gd name="connsiteX44" fmla="*/ 1371600 w 1604962"/>
              <a:gd name="connsiteY44" fmla="*/ 178594 h 697706"/>
              <a:gd name="connsiteX45" fmla="*/ 1390650 w 1604962"/>
              <a:gd name="connsiteY45" fmla="*/ 228600 h 697706"/>
              <a:gd name="connsiteX46" fmla="*/ 1395412 w 1604962"/>
              <a:gd name="connsiteY46" fmla="*/ 257175 h 697706"/>
              <a:gd name="connsiteX47" fmla="*/ 1397794 w 1604962"/>
              <a:gd name="connsiteY47" fmla="*/ 278606 h 697706"/>
              <a:gd name="connsiteX48" fmla="*/ 1426369 w 1604962"/>
              <a:gd name="connsiteY48" fmla="*/ 290513 h 697706"/>
              <a:gd name="connsiteX49" fmla="*/ 1478756 w 1604962"/>
              <a:gd name="connsiteY49" fmla="*/ 304800 h 697706"/>
              <a:gd name="connsiteX50" fmla="*/ 1509712 w 1604962"/>
              <a:gd name="connsiteY50" fmla="*/ 330994 h 697706"/>
              <a:gd name="connsiteX51" fmla="*/ 1559719 w 1604962"/>
              <a:gd name="connsiteY51" fmla="*/ 373856 h 697706"/>
              <a:gd name="connsiteX52" fmla="*/ 1581150 w 1604962"/>
              <a:gd name="connsiteY52" fmla="*/ 404813 h 697706"/>
              <a:gd name="connsiteX53" fmla="*/ 1597819 w 1604962"/>
              <a:gd name="connsiteY53" fmla="*/ 433388 h 697706"/>
              <a:gd name="connsiteX54" fmla="*/ 1604962 w 1604962"/>
              <a:gd name="connsiteY54" fmla="*/ 485775 h 697706"/>
              <a:gd name="connsiteX55" fmla="*/ 1600200 w 1604962"/>
              <a:gd name="connsiteY55" fmla="*/ 514350 h 697706"/>
              <a:gd name="connsiteX56" fmla="*/ 1595437 w 1604962"/>
              <a:gd name="connsiteY56" fmla="*/ 545306 h 697706"/>
              <a:gd name="connsiteX57" fmla="*/ 1590675 w 1604962"/>
              <a:gd name="connsiteY57" fmla="*/ 559594 h 697706"/>
              <a:gd name="connsiteX58" fmla="*/ 1583531 w 1604962"/>
              <a:gd name="connsiteY58" fmla="*/ 571500 h 697706"/>
              <a:gd name="connsiteX59" fmla="*/ 1581150 w 1604962"/>
              <a:gd name="connsiteY59" fmla="*/ 578644 h 697706"/>
              <a:gd name="connsiteX60" fmla="*/ 1585912 w 1604962"/>
              <a:gd name="connsiteY60" fmla="*/ 695325 h 69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04962" h="697706">
                <a:moveTo>
                  <a:pt x="1585912" y="695325"/>
                </a:moveTo>
                <a:lnTo>
                  <a:pt x="0" y="697706"/>
                </a:lnTo>
                <a:cubicBezTo>
                  <a:pt x="794" y="632619"/>
                  <a:pt x="1587" y="567531"/>
                  <a:pt x="2381" y="502444"/>
                </a:cubicBezTo>
                <a:lnTo>
                  <a:pt x="54769" y="428625"/>
                </a:lnTo>
                <a:lnTo>
                  <a:pt x="128587" y="390525"/>
                </a:lnTo>
                <a:lnTo>
                  <a:pt x="202406" y="369094"/>
                </a:lnTo>
                <a:lnTo>
                  <a:pt x="269081" y="369094"/>
                </a:lnTo>
                <a:lnTo>
                  <a:pt x="342900" y="378619"/>
                </a:lnTo>
                <a:lnTo>
                  <a:pt x="350044" y="378619"/>
                </a:lnTo>
                <a:lnTo>
                  <a:pt x="357187" y="345281"/>
                </a:lnTo>
                <a:lnTo>
                  <a:pt x="373856" y="302419"/>
                </a:lnTo>
                <a:lnTo>
                  <a:pt x="395287" y="269081"/>
                </a:lnTo>
                <a:lnTo>
                  <a:pt x="419100" y="235744"/>
                </a:lnTo>
                <a:lnTo>
                  <a:pt x="445294" y="209550"/>
                </a:lnTo>
                <a:lnTo>
                  <a:pt x="481012" y="188119"/>
                </a:lnTo>
                <a:lnTo>
                  <a:pt x="509587" y="171450"/>
                </a:lnTo>
                <a:lnTo>
                  <a:pt x="547687" y="157163"/>
                </a:lnTo>
                <a:lnTo>
                  <a:pt x="597694" y="147638"/>
                </a:lnTo>
                <a:lnTo>
                  <a:pt x="650081" y="145256"/>
                </a:lnTo>
                <a:lnTo>
                  <a:pt x="692944" y="145256"/>
                </a:lnTo>
                <a:lnTo>
                  <a:pt x="740569" y="157163"/>
                </a:lnTo>
                <a:lnTo>
                  <a:pt x="766762" y="166688"/>
                </a:lnTo>
                <a:lnTo>
                  <a:pt x="778669" y="171450"/>
                </a:lnTo>
                <a:lnTo>
                  <a:pt x="802481" y="142875"/>
                </a:lnTo>
                <a:lnTo>
                  <a:pt x="828675" y="109538"/>
                </a:lnTo>
                <a:lnTo>
                  <a:pt x="845344" y="90488"/>
                </a:lnTo>
                <a:lnTo>
                  <a:pt x="869156" y="69056"/>
                </a:lnTo>
                <a:lnTo>
                  <a:pt x="914400" y="35719"/>
                </a:lnTo>
                <a:lnTo>
                  <a:pt x="950119" y="19050"/>
                </a:lnTo>
                <a:lnTo>
                  <a:pt x="1007269" y="2381"/>
                </a:lnTo>
                <a:lnTo>
                  <a:pt x="1045369" y="2381"/>
                </a:lnTo>
                <a:lnTo>
                  <a:pt x="1071562" y="0"/>
                </a:lnTo>
                <a:lnTo>
                  <a:pt x="1107281" y="0"/>
                </a:lnTo>
                <a:lnTo>
                  <a:pt x="1147762" y="11906"/>
                </a:lnTo>
                <a:lnTo>
                  <a:pt x="1173956" y="21431"/>
                </a:lnTo>
                <a:lnTo>
                  <a:pt x="1209675" y="28575"/>
                </a:lnTo>
                <a:lnTo>
                  <a:pt x="1235869" y="40481"/>
                </a:lnTo>
                <a:lnTo>
                  <a:pt x="1252537" y="52388"/>
                </a:lnTo>
                <a:lnTo>
                  <a:pt x="1262062" y="59531"/>
                </a:lnTo>
                <a:lnTo>
                  <a:pt x="1283494" y="76200"/>
                </a:lnTo>
                <a:lnTo>
                  <a:pt x="1297781" y="88106"/>
                </a:lnTo>
                <a:lnTo>
                  <a:pt x="1319212" y="104775"/>
                </a:lnTo>
                <a:lnTo>
                  <a:pt x="1338262" y="128588"/>
                </a:lnTo>
                <a:lnTo>
                  <a:pt x="1352550" y="157163"/>
                </a:lnTo>
                <a:lnTo>
                  <a:pt x="1371600" y="178594"/>
                </a:lnTo>
                <a:lnTo>
                  <a:pt x="1390650" y="228600"/>
                </a:lnTo>
                <a:lnTo>
                  <a:pt x="1395412" y="257175"/>
                </a:lnTo>
                <a:lnTo>
                  <a:pt x="1397794" y="278606"/>
                </a:lnTo>
                <a:lnTo>
                  <a:pt x="1426369" y="290513"/>
                </a:lnTo>
                <a:lnTo>
                  <a:pt x="1478756" y="304800"/>
                </a:lnTo>
                <a:lnTo>
                  <a:pt x="1509712" y="330994"/>
                </a:lnTo>
                <a:lnTo>
                  <a:pt x="1559719" y="373856"/>
                </a:lnTo>
                <a:lnTo>
                  <a:pt x="1581150" y="404813"/>
                </a:lnTo>
                <a:lnTo>
                  <a:pt x="1597819" y="433388"/>
                </a:lnTo>
                <a:lnTo>
                  <a:pt x="1604962" y="485775"/>
                </a:lnTo>
                <a:lnTo>
                  <a:pt x="1600200" y="514350"/>
                </a:lnTo>
                <a:lnTo>
                  <a:pt x="1595437" y="545306"/>
                </a:lnTo>
                <a:lnTo>
                  <a:pt x="1590675" y="559594"/>
                </a:lnTo>
                <a:lnTo>
                  <a:pt x="1583531" y="571500"/>
                </a:lnTo>
                <a:lnTo>
                  <a:pt x="1581150" y="578644"/>
                </a:lnTo>
                <a:lnTo>
                  <a:pt x="1585912" y="695325"/>
                </a:lnTo>
                <a:close/>
              </a:path>
            </a:pathLst>
          </a:cu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Šipka dolů 36"/>
          <p:cNvSpPr/>
          <p:nvPr/>
        </p:nvSpPr>
        <p:spPr>
          <a:xfrm rot="1570125">
            <a:off x="2008965" y="2090824"/>
            <a:ext cx="544245" cy="1744182"/>
          </a:xfrm>
          <a:prstGeom prst="downArrow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9" name="Picture 3" descr="C:\Users\ISNO Vůdce\Desktop\120l nádoba s bio bez poza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81" y="1707624"/>
            <a:ext cx="1260201" cy="194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Obrázek 41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3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5826793" y="1296582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b="1" dirty="0"/>
              <a:t>+ OD</a:t>
            </a:r>
            <a:endParaRPr lang="cs-CZ" sz="9600" b="1" strike="sngStrike" dirty="0"/>
          </a:p>
        </p:txBody>
      </p:sp>
      <p:pic>
        <p:nvPicPr>
          <p:cNvPr id="19" name="Obrázek 18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sp>
        <p:nvSpPr>
          <p:cNvPr id="20" name="Volný tvar 19"/>
          <p:cNvSpPr/>
          <p:nvPr/>
        </p:nvSpPr>
        <p:spPr>
          <a:xfrm>
            <a:off x="4287889" y="1444070"/>
            <a:ext cx="1005900" cy="1382692"/>
          </a:xfrm>
          <a:custGeom>
            <a:avLst/>
            <a:gdLst>
              <a:gd name="connsiteX0" fmla="*/ 5856726 w 11937626"/>
              <a:gd name="connsiteY0" fmla="*/ 1875587 h 14620281"/>
              <a:gd name="connsiteX1" fmla="*/ 6561576 w 11937626"/>
              <a:gd name="connsiteY1" fmla="*/ 1532687 h 14620281"/>
              <a:gd name="connsiteX2" fmla="*/ 6980676 w 11937626"/>
              <a:gd name="connsiteY2" fmla="*/ 1246937 h 14620281"/>
              <a:gd name="connsiteX3" fmla="*/ 7094976 w 11937626"/>
              <a:gd name="connsiteY3" fmla="*/ 961187 h 14620281"/>
              <a:gd name="connsiteX4" fmla="*/ 6980676 w 11937626"/>
              <a:gd name="connsiteY4" fmla="*/ 789737 h 14620281"/>
              <a:gd name="connsiteX5" fmla="*/ 6694926 w 11937626"/>
              <a:gd name="connsiteY5" fmla="*/ 694487 h 14620281"/>
              <a:gd name="connsiteX6" fmla="*/ 6504426 w 11937626"/>
              <a:gd name="connsiteY6" fmla="*/ 561137 h 14620281"/>
              <a:gd name="connsiteX7" fmla="*/ 6352026 w 11937626"/>
              <a:gd name="connsiteY7" fmla="*/ 523037 h 14620281"/>
              <a:gd name="connsiteX8" fmla="*/ 6275826 w 11937626"/>
              <a:gd name="connsiteY8" fmla="*/ 523037 h 14620281"/>
              <a:gd name="connsiteX9" fmla="*/ 6332976 w 11937626"/>
              <a:gd name="connsiteY9" fmla="*/ 313487 h 14620281"/>
              <a:gd name="connsiteX10" fmla="*/ 6352026 w 11937626"/>
              <a:gd name="connsiteY10" fmla="*/ 122987 h 14620281"/>
              <a:gd name="connsiteX11" fmla="*/ 6256776 w 11937626"/>
              <a:gd name="connsiteY11" fmla="*/ 46787 h 14620281"/>
              <a:gd name="connsiteX12" fmla="*/ 6104376 w 11937626"/>
              <a:gd name="connsiteY12" fmla="*/ 103937 h 14620281"/>
              <a:gd name="connsiteX13" fmla="*/ 6085326 w 11937626"/>
              <a:gd name="connsiteY13" fmla="*/ 199187 h 14620281"/>
              <a:gd name="connsiteX14" fmla="*/ 5894826 w 11937626"/>
              <a:gd name="connsiteY14" fmla="*/ 103937 h 14620281"/>
              <a:gd name="connsiteX15" fmla="*/ 5685276 w 11937626"/>
              <a:gd name="connsiteY15" fmla="*/ 8687 h 14620281"/>
              <a:gd name="connsiteX16" fmla="*/ 5342376 w 11937626"/>
              <a:gd name="connsiteY16" fmla="*/ 8687 h 14620281"/>
              <a:gd name="connsiteX17" fmla="*/ 5132826 w 11937626"/>
              <a:gd name="connsiteY17" fmla="*/ 46787 h 14620281"/>
              <a:gd name="connsiteX18" fmla="*/ 4980426 w 11937626"/>
              <a:gd name="connsiteY18" fmla="*/ 122987 h 14620281"/>
              <a:gd name="connsiteX19" fmla="*/ 4847076 w 11937626"/>
              <a:gd name="connsiteY19" fmla="*/ 27737 h 14620281"/>
              <a:gd name="connsiteX20" fmla="*/ 4675626 w 11937626"/>
              <a:gd name="connsiteY20" fmla="*/ 27737 h 14620281"/>
              <a:gd name="connsiteX21" fmla="*/ 4485126 w 11937626"/>
              <a:gd name="connsiteY21" fmla="*/ 122987 h 14620281"/>
              <a:gd name="connsiteX22" fmla="*/ 4332726 w 11937626"/>
              <a:gd name="connsiteY22" fmla="*/ 199187 h 14620281"/>
              <a:gd name="connsiteX23" fmla="*/ 3970776 w 11937626"/>
              <a:gd name="connsiteY23" fmla="*/ 161087 h 14620281"/>
              <a:gd name="connsiteX24" fmla="*/ 3875526 w 11937626"/>
              <a:gd name="connsiteY24" fmla="*/ 275387 h 14620281"/>
              <a:gd name="connsiteX25" fmla="*/ 3761226 w 11937626"/>
              <a:gd name="connsiteY25" fmla="*/ 256337 h 14620281"/>
              <a:gd name="connsiteX26" fmla="*/ 3608826 w 11937626"/>
              <a:gd name="connsiteY26" fmla="*/ 218237 h 14620281"/>
              <a:gd name="connsiteX27" fmla="*/ 3570726 w 11937626"/>
              <a:gd name="connsiteY27" fmla="*/ 161087 h 14620281"/>
              <a:gd name="connsiteX28" fmla="*/ 3437376 w 11937626"/>
              <a:gd name="connsiteY28" fmla="*/ 199187 h 14620281"/>
              <a:gd name="connsiteX29" fmla="*/ 3342126 w 11937626"/>
              <a:gd name="connsiteY29" fmla="*/ 256337 h 14620281"/>
              <a:gd name="connsiteX30" fmla="*/ 3399276 w 11937626"/>
              <a:gd name="connsiteY30" fmla="*/ 446837 h 14620281"/>
              <a:gd name="connsiteX31" fmla="*/ 3494526 w 11937626"/>
              <a:gd name="connsiteY31" fmla="*/ 599237 h 14620281"/>
              <a:gd name="connsiteX32" fmla="*/ 3723126 w 11937626"/>
              <a:gd name="connsiteY32" fmla="*/ 884987 h 14620281"/>
              <a:gd name="connsiteX33" fmla="*/ 3913626 w 11937626"/>
              <a:gd name="connsiteY33" fmla="*/ 1170737 h 14620281"/>
              <a:gd name="connsiteX34" fmla="*/ 4180326 w 11937626"/>
              <a:gd name="connsiteY34" fmla="*/ 1456487 h 14620281"/>
              <a:gd name="connsiteX35" fmla="*/ 4294626 w 11937626"/>
              <a:gd name="connsiteY35" fmla="*/ 1799387 h 14620281"/>
              <a:gd name="connsiteX36" fmla="*/ 4389876 w 11937626"/>
              <a:gd name="connsiteY36" fmla="*/ 1970837 h 14620281"/>
              <a:gd name="connsiteX37" fmla="*/ 4161276 w 11937626"/>
              <a:gd name="connsiteY37" fmla="*/ 2142287 h 14620281"/>
              <a:gd name="connsiteX38" fmla="*/ 3875526 w 11937626"/>
              <a:gd name="connsiteY38" fmla="*/ 2313737 h 14620281"/>
              <a:gd name="connsiteX39" fmla="*/ 3589776 w 11937626"/>
              <a:gd name="connsiteY39" fmla="*/ 2599487 h 14620281"/>
              <a:gd name="connsiteX40" fmla="*/ 3265926 w 11937626"/>
              <a:gd name="connsiteY40" fmla="*/ 2809037 h 14620281"/>
              <a:gd name="connsiteX41" fmla="*/ 2999226 w 11937626"/>
              <a:gd name="connsiteY41" fmla="*/ 2999537 h 14620281"/>
              <a:gd name="connsiteX42" fmla="*/ 2770626 w 11937626"/>
              <a:gd name="connsiteY42" fmla="*/ 3209087 h 14620281"/>
              <a:gd name="connsiteX43" fmla="*/ 2599176 w 11937626"/>
              <a:gd name="connsiteY43" fmla="*/ 3380537 h 14620281"/>
              <a:gd name="connsiteX44" fmla="*/ 2275326 w 11937626"/>
              <a:gd name="connsiteY44" fmla="*/ 3666287 h 14620281"/>
              <a:gd name="connsiteX45" fmla="*/ 2027676 w 11937626"/>
              <a:gd name="connsiteY45" fmla="*/ 3856787 h 14620281"/>
              <a:gd name="connsiteX46" fmla="*/ 2008626 w 11937626"/>
              <a:gd name="connsiteY46" fmla="*/ 4047287 h 14620281"/>
              <a:gd name="connsiteX47" fmla="*/ 1913376 w 11937626"/>
              <a:gd name="connsiteY47" fmla="*/ 4561637 h 14620281"/>
              <a:gd name="connsiteX48" fmla="*/ 1856226 w 11937626"/>
              <a:gd name="connsiteY48" fmla="*/ 5075987 h 14620281"/>
              <a:gd name="connsiteX49" fmla="*/ 1837176 w 11937626"/>
              <a:gd name="connsiteY49" fmla="*/ 5590337 h 14620281"/>
              <a:gd name="connsiteX50" fmla="*/ 1780026 w 11937626"/>
              <a:gd name="connsiteY50" fmla="*/ 6390437 h 14620281"/>
              <a:gd name="connsiteX51" fmla="*/ 1760976 w 11937626"/>
              <a:gd name="connsiteY51" fmla="*/ 6961937 h 14620281"/>
              <a:gd name="connsiteX52" fmla="*/ 1703826 w 11937626"/>
              <a:gd name="connsiteY52" fmla="*/ 7571537 h 14620281"/>
              <a:gd name="connsiteX53" fmla="*/ 1646676 w 11937626"/>
              <a:gd name="connsiteY53" fmla="*/ 8295437 h 14620281"/>
              <a:gd name="connsiteX54" fmla="*/ 1646676 w 11937626"/>
              <a:gd name="connsiteY54" fmla="*/ 8752637 h 14620281"/>
              <a:gd name="connsiteX55" fmla="*/ 1722876 w 11937626"/>
              <a:gd name="connsiteY55" fmla="*/ 8905037 h 14620281"/>
              <a:gd name="connsiteX56" fmla="*/ 1856226 w 11937626"/>
              <a:gd name="connsiteY56" fmla="*/ 9095537 h 14620281"/>
              <a:gd name="connsiteX57" fmla="*/ 1913376 w 11937626"/>
              <a:gd name="connsiteY57" fmla="*/ 9209837 h 14620281"/>
              <a:gd name="connsiteX58" fmla="*/ 1818126 w 11937626"/>
              <a:gd name="connsiteY58" fmla="*/ 9400337 h 14620281"/>
              <a:gd name="connsiteX59" fmla="*/ 1665726 w 11937626"/>
              <a:gd name="connsiteY59" fmla="*/ 9667037 h 14620281"/>
              <a:gd name="connsiteX60" fmla="*/ 1627626 w 11937626"/>
              <a:gd name="connsiteY60" fmla="*/ 9876587 h 14620281"/>
              <a:gd name="connsiteX61" fmla="*/ 1608576 w 11937626"/>
              <a:gd name="connsiteY61" fmla="*/ 10105187 h 14620281"/>
              <a:gd name="connsiteX62" fmla="*/ 1437126 w 11937626"/>
              <a:gd name="connsiteY62" fmla="*/ 10467137 h 14620281"/>
              <a:gd name="connsiteX63" fmla="*/ 1379976 w 11937626"/>
              <a:gd name="connsiteY63" fmla="*/ 10752887 h 14620281"/>
              <a:gd name="connsiteX64" fmla="*/ 1303776 w 11937626"/>
              <a:gd name="connsiteY64" fmla="*/ 11076737 h 14620281"/>
              <a:gd name="connsiteX65" fmla="*/ 1227576 w 11937626"/>
              <a:gd name="connsiteY65" fmla="*/ 11324387 h 14620281"/>
              <a:gd name="connsiteX66" fmla="*/ 1189476 w 11937626"/>
              <a:gd name="connsiteY66" fmla="*/ 11572037 h 14620281"/>
              <a:gd name="connsiteX67" fmla="*/ 1151376 w 11937626"/>
              <a:gd name="connsiteY67" fmla="*/ 11762537 h 14620281"/>
              <a:gd name="connsiteX68" fmla="*/ 1151376 w 11937626"/>
              <a:gd name="connsiteY68" fmla="*/ 12143537 h 14620281"/>
              <a:gd name="connsiteX69" fmla="*/ 1170426 w 11937626"/>
              <a:gd name="connsiteY69" fmla="*/ 12219737 h 14620281"/>
              <a:gd name="connsiteX70" fmla="*/ 1227576 w 11937626"/>
              <a:gd name="connsiteY70" fmla="*/ 12353087 h 14620281"/>
              <a:gd name="connsiteX71" fmla="*/ 1170426 w 11937626"/>
              <a:gd name="connsiteY71" fmla="*/ 12429287 h 14620281"/>
              <a:gd name="connsiteX72" fmla="*/ 960876 w 11937626"/>
              <a:gd name="connsiteY72" fmla="*/ 12543587 h 14620281"/>
              <a:gd name="connsiteX73" fmla="*/ 637026 w 11937626"/>
              <a:gd name="connsiteY73" fmla="*/ 12810287 h 14620281"/>
              <a:gd name="connsiteX74" fmla="*/ 427476 w 11937626"/>
              <a:gd name="connsiteY74" fmla="*/ 12943637 h 14620281"/>
              <a:gd name="connsiteX75" fmla="*/ 198876 w 11937626"/>
              <a:gd name="connsiteY75" fmla="*/ 13019837 h 14620281"/>
              <a:gd name="connsiteX76" fmla="*/ 65526 w 11937626"/>
              <a:gd name="connsiteY76" fmla="*/ 13038887 h 14620281"/>
              <a:gd name="connsiteX77" fmla="*/ 8376 w 11937626"/>
              <a:gd name="connsiteY77" fmla="*/ 13057937 h 14620281"/>
              <a:gd name="connsiteX78" fmla="*/ 8376 w 11937626"/>
              <a:gd name="connsiteY78" fmla="*/ 13172237 h 14620281"/>
              <a:gd name="connsiteX79" fmla="*/ 84576 w 11937626"/>
              <a:gd name="connsiteY79" fmla="*/ 13324637 h 14620281"/>
              <a:gd name="connsiteX80" fmla="*/ 351276 w 11937626"/>
              <a:gd name="connsiteY80" fmla="*/ 13515137 h 14620281"/>
              <a:gd name="connsiteX81" fmla="*/ 541776 w 11937626"/>
              <a:gd name="connsiteY81" fmla="*/ 13629437 h 14620281"/>
              <a:gd name="connsiteX82" fmla="*/ 732276 w 11937626"/>
              <a:gd name="connsiteY82" fmla="*/ 13743737 h 14620281"/>
              <a:gd name="connsiteX83" fmla="*/ 941826 w 11937626"/>
              <a:gd name="connsiteY83" fmla="*/ 13858037 h 14620281"/>
              <a:gd name="connsiteX84" fmla="*/ 1208526 w 11937626"/>
              <a:gd name="connsiteY84" fmla="*/ 13991387 h 14620281"/>
              <a:gd name="connsiteX85" fmla="*/ 1456176 w 11937626"/>
              <a:gd name="connsiteY85" fmla="*/ 14105687 h 14620281"/>
              <a:gd name="connsiteX86" fmla="*/ 1722876 w 11937626"/>
              <a:gd name="connsiteY86" fmla="*/ 14239037 h 14620281"/>
              <a:gd name="connsiteX87" fmla="*/ 1989576 w 11937626"/>
              <a:gd name="connsiteY87" fmla="*/ 14315237 h 14620281"/>
              <a:gd name="connsiteX88" fmla="*/ 2370576 w 11937626"/>
              <a:gd name="connsiteY88" fmla="*/ 14372387 h 14620281"/>
              <a:gd name="connsiteX89" fmla="*/ 2903976 w 11937626"/>
              <a:gd name="connsiteY89" fmla="*/ 14448587 h 14620281"/>
              <a:gd name="connsiteX90" fmla="*/ 3894576 w 11937626"/>
              <a:gd name="connsiteY90" fmla="*/ 14429537 h 14620281"/>
              <a:gd name="connsiteX91" fmla="*/ 4580376 w 11937626"/>
              <a:gd name="connsiteY91" fmla="*/ 14429537 h 14620281"/>
              <a:gd name="connsiteX92" fmla="*/ 5380476 w 11937626"/>
              <a:gd name="connsiteY92" fmla="*/ 14467637 h 14620281"/>
              <a:gd name="connsiteX93" fmla="*/ 6028176 w 11937626"/>
              <a:gd name="connsiteY93" fmla="*/ 14467637 h 14620281"/>
              <a:gd name="connsiteX94" fmla="*/ 6771126 w 11937626"/>
              <a:gd name="connsiteY94" fmla="*/ 14524787 h 14620281"/>
              <a:gd name="connsiteX95" fmla="*/ 7971276 w 11937626"/>
              <a:gd name="connsiteY95" fmla="*/ 14562887 h 14620281"/>
              <a:gd name="connsiteX96" fmla="*/ 8866626 w 11937626"/>
              <a:gd name="connsiteY96" fmla="*/ 14620037 h 14620281"/>
              <a:gd name="connsiteX97" fmla="*/ 9495276 w 11937626"/>
              <a:gd name="connsiteY97" fmla="*/ 14581937 h 14620281"/>
              <a:gd name="connsiteX98" fmla="*/ 9933426 w 11937626"/>
              <a:gd name="connsiteY98" fmla="*/ 14543837 h 14620281"/>
              <a:gd name="connsiteX99" fmla="*/ 10390626 w 11937626"/>
              <a:gd name="connsiteY99" fmla="*/ 14486687 h 14620281"/>
              <a:gd name="connsiteX100" fmla="*/ 10600176 w 11937626"/>
              <a:gd name="connsiteY100" fmla="*/ 14391437 h 14620281"/>
              <a:gd name="connsiteX101" fmla="*/ 10866876 w 11937626"/>
              <a:gd name="connsiteY101" fmla="*/ 14334287 h 14620281"/>
              <a:gd name="connsiteX102" fmla="*/ 11228826 w 11937626"/>
              <a:gd name="connsiteY102" fmla="*/ 14219987 h 14620281"/>
              <a:gd name="connsiteX103" fmla="*/ 11419326 w 11937626"/>
              <a:gd name="connsiteY103" fmla="*/ 14162837 h 14620281"/>
              <a:gd name="connsiteX104" fmla="*/ 11686026 w 11937626"/>
              <a:gd name="connsiteY104" fmla="*/ 14124737 h 14620281"/>
              <a:gd name="connsiteX105" fmla="*/ 11914626 w 11937626"/>
              <a:gd name="connsiteY105" fmla="*/ 14067587 h 14620281"/>
              <a:gd name="connsiteX106" fmla="*/ 11914626 w 11937626"/>
              <a:gd name="connsiteY106" fmla="*/ 13991387 h 14620281"/>
              <a:gd name="connsiteX107" fmla="*/ 11781276 w 11937626"/>
              <a:gd name="connsiteY107" fmla="*/ 13858037 h 14620281"/>
              <a:gd name="connsiteX108" fmla="*/ 11324076 w 11937626"/>
              <a:gd name="connsiteY108" fmla="*/ 13610387 h 14620281"/>
              <a:gd name="connsiteX109" fmla="*/ 11114526 w 11937626"/>
              <a:gd name="connsiteY109" fmla="*/ 13553237 h 14620281"/>
              <a:gd name="connsiteX110" fmla="*/ 10866876 w 11937626"/>
              <a:gd name="connsiteY110" fmla="*/ 13419887 h 14620281"/>
              <a:gd name="connsiteX111" fmla="*/ 10676376 w 11937626"/>
              <a:gd name="connsiteY111" fmla="*/ 13324637 h 14620281"/>
              <a:gd name="connsiteX112" fmla="*/ 10619226 w 11937626"/>
              <a:gd name="connsiteY112" fmla="*/ 13229387 h 14620281"/>
              <a:gd name="connsiteX113" fmla="*/ 10600176 w 11937626"/>
              <a:gd name="connsiteY113" fmla="*/ 13076987 h 14620281"/>
              <a:gd name="connsiteX114" fmla="*/ 10543026 w 11937626"/>
              <a:gd name="connsiteY114" fmla="*/ 12867437 h 14620281"/>
              <a:gd name="connsiteX115" fmla="*/ 10428726 w 11937626"/>
              <a:gd name="connsiteY115" fmla="*/ 12695987 h 14620281"/>
              <a:gd name="connsiteX116" fmla="*/ 10352526 w 11937626"/>
              <a:gd name="connsiteY116" fmla="*/ 12600737 h 14620281"/>
              <a:gd name="connsiteX117" fmla="*/ 10314426 w 11937626"/>
              <a:gd name="connsiteY117" fmla="*/ 12429287 h 14620281"/>
              <a:gd name="connsiteX118" fmla="*/ 10219176 w 11937626"/>
              <a:gd name="connsiteY118" fmla="*/ 12314987 h 14620281"/>
              <a:gd name="connsiteX119" fmla="*/ 10257276 w 11937626"/>
              <a:gd name="connsiteY119" fmla="*/ 12067337 h 14620281"/>
              <a:gd name="connsiteX120" fmla="*/ 10238226 w 11937626"/>
              <a:gd name="connsiteY120" fmla="*/ 11743487 h 14620281"/>
              <a:gd name="connsiteX121" fmla="*/ 10200126 w 11937626"/>
              <a:gd name="connsiteY121" fmla="*/ 11438687 h 14620281"/>
              <a:gd name="connsiteX122" fmla="*/ 10200126 w 11937626"/>
              <a:gd name="connsiteY122" fmla="*/ 10981487 h 14620281"/>
              <a:gd name="connsiteX123" fmla="*/ 10085826 w 11937626"/>
              <a:gd name="connsiteY123" fmla="*/ 10638587 h 14620281"/>
              <a:gd name="connsiteX124" fmla="*/ 10028676 w 11937626"/>
              <a:gd name="connsiteY124" fmla="*/ 10162337 h 14620281"/>
              <a:gd name="connsiteX125" fmla="*/ 9952476 w 11937626"/>
              <a:gd name="connsiteY125" fmla="*/ 9895637 h 14620281"/>
              <a:gd name="connsiteX126" fmla="*/ 9895326 w 11937626"/>
              <a:gd name="connsiteY126" fmla="*/ 9590837 h 14620281"/>
              <a:gd name="connsiteX127" fmla="*/ 9819126 w 11937626"/>
              <a:gd name="connsiteY127" fmla="*/ 9286037 h 14620281"/>
              <a:gd name="connsiteX128" fmla="*/ 9723876 w 11937626"/>
              <a:gd name="connsiteY128" fmla="*/ 9076487 h 14620281"/>
              <a:gd name="connsiteX129" fmla="*/ 9704826 w 11937626"/>
              <a:gd name="connsiteY129" fmla="*/ 8924087 h 14620281"/>
              <a:gd name="connsiteX130" fmla="*/ 9666726 w 11937626"/>
              <a:gd name="connsiteY130" fmla="*/ 8790737 h 14620281"/>
              <a:gd name="connsiteX131" fmla="*/ 9609576 w 11937626"/>
              <a:gd name="connsiteY131" fmla="*/ 8619287 h 14620281"/>
              <a:gd name="connsiteX132" fmla="*/ 9552426 w 11937626"/>
              <a:gd name="connsiteY132" fmla="*/ 8504987 h 14620281"/>
              <a:gd name="connsiteX133" fmla="*/ 9609576 w 11937626"/>
              <a:gd name="connsiteY133" fmla="*/ 8333537 h 14620281"/>
              <a:gd name="connsiteX134" fmla="*/ 9685776 w 11937626"/>
              <a:gd name="connsiteY134" fmla="*/ 8143037 h 14620281"/>
              <a:gd name="connsiteX135" fmla="*/ 9723876 w 11937626"/>
              <a:gd name="connsiteY135" fmla="*/ 7971587 h 14620281"/>
              <a:gd name="connsiteX136" fmla="*/ 9742926 w 11937626"/>
              <a:gd name="connsiteY136" fmla="*/ 7628687 h 14620281"/>
              <a:gd name="connsiteX137" fmla="*/ 9723876 w 11937626"/>
              <a:gd name="connsiteY137" fmla="*/ 7381037 h 14620281"/>
              <a:gd name="connsiteX138" fmla="*/ 9723876 w 11937626"/>
              <a:gd name="connsiteY138" fmla="*/ 7057187 h 14620281"/>
              <a:gd name="connsiteX139" fmla="*/ 9723876 w 11937626"/>
              <a:gd name="connsiteY139" fmla="*/ 6771437 h 14620281"/>
              <a:gd name="connsiteX140" fmla="*/ 9761976 w 11937626"/>
              <a:gd name="connsiteY140" fmla="*/ 6485687 h 14620281"/>
              <a:gd name="connsiteX141" fmla="*/ 9819126 w 11937626"/>
              <a:gd name="connsiteY141" fmla="*/ 6199937 h 14620281"/>
              <a:gd name="connsiteX142" fmla="*/ 9819126 w 11937626"/>
              <a:gd name="connsiteY142" fmla="*/ 5857037 h 14620281"/>
              <a:gd name="connsiteX143" fmla="*/ 9819126 w 11937626"/>
              <a:gd name="connsiteY143" fmla="*/ 5323637 h 14620281"/>
              <a:gd name="connsiteX144" fmla="*/ 9800076 w 11937626"/>
              <a:gd name="connsiteY144" fmla="*/ 4961687 h 14620281"/>
              <a:gd name="connsiteX145" fmla="*/ 9761976 w 11937626"/>
              <a:gd name="connsiteY145" fmla="*/ 4561637 h 14620281"/>
              <a:gd name="connsiteX146" fmla="*/ 9666726 w 11937626"/>
              <a:gd name="connsiteY146" fmla="*/ 4237787 h 14620281"/>
              <a:gd name="connsiteX147" fmla="*/ 9476226 w 11937626"/>
              <a:gd name="connsiteY147" fmla="*/ 3913937 h 14620281"/>
              <a:gd name="connsiteX148" fmla="*/ 9304776 w 11937626"/>
              <a:gd name="connsiteY148" fmla="*/ 3742487 h 14620281"/>
              <a:gd name="connsiteX149" fmla="*/ 9095226 w 11937626"/>
              <a:gd name="connsiteY149" fmla="*/ 3494837 h 14620281"/>
              <a:gd name="connsiteX150" fmla="*/ 8923776 w 11937626"/>
              <a:gd name="connsiteY150" fmla="*/ 3323387 h 14620281"/>
              <a:gd name="connsiteX151" fmla="*/ 8657076 w 11937626"/>
              <a:gd name="connsiteY151" fmla="*/ 3113837 h 14620281"/>
              <a:gd name="connsiteX152" fmla="*/ 8428476 w 11937626"/>
              <a:gd name="connsiteY152" fmla="*/ 2961437 h 14620281"/>
              <a:gd name="connsiteX153" fmla="*/ 8047476 w 11937626"/>
              <a:gd name="connsiteY153" fmla="*/ 2694737 h 14620281"/>
              <a:gd name="connsiteX154" fmla="*/ 7818876 w 11937626"/>
              <a:gd name="connsiteY154" fmla="*/ 2523287 h 14620281"/>
              <a:gd name="connsiteX155" fmla="*/ 7495026 w 11937626"/>
              <a:gd name="connsiteY155" fmla="*/ 2408987 h 14620281"/>
              <a:gd name="connsiteX156" fmla="*/ 7228326 w 11937626"/>
              <a:gd name="connsiteY156" fmla="*/ 2313737 h 14620281"/>
              <a:gd name="connsiteX157" fmla="*/ 6771126 w 11937626"/>
              <a:gd name="connsiteY157" fmla="*/ 2104187 h 14620281"/>
              <a:gd name="connsiteX158" fmla="*/ 6371076 w 11937626"/>
              <a:gd name="connsiteY158" fmla="*/ 2008937 h 14620281"/>
              <a:gd name="connsiteX159" fmla="*/ 6123426 w 11937626"/>
              <a:gd name="connsiteY159" fmla="*/ 1932737 h 14620281"/>
              <a:gd name="connsiteX160" fmla="*/ 5856726 w 11937626"/>
              <a:gd name="connsiteY160" fmla="*/ 1875587 h 146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937626" h="14620281">
                <a:moveTo>
                  <a:pt x="5856726" y="1875587"/>
                </a:moveTo>
                <a:cubicBezTo>
                  <a:pt x="5929751" y="1808912"/>
                  <a:pt x="6374251" y="1637462"/>
                  <a:pt x="6561576" y="1532687"/>
                </a:cubicBezTo>
                <a:cubicBezTo>
                  <a:pt x="6748901" y="1427912"/>
                  <a:pt x="6891776" y="1342187"/>
                  <a:pt x="6980676" y="1246937"/>
                </a:cubicBezTo>
                <a:cubicBezTo>
                  <a:pt x="7069576" y="1151687"/>
                  <a:pt x="7094976" y="1037387"/>
                  <a:pt x="7094976" y="961187"/>
                </a:cubicBezTo>
                <a:cubicBezTo>
                  <a:pt x="7094976" y="884987"/>
                  <a:pt x="7047351" y="834187"/>
                  <a:pt x="6980676" y="789737"/>
                </a:cubicBezTo>
                <a:cubicBezTo>
                  <a:pt x="6914001" y="745287"/>
                  <a:pt x="6774301" y="732587"/>
                  <a:pt x="6694926" y="694487"/>
                </a:cubicBezTo>
                <a:cubicBezTo>
                  <a:pt x="6615551" y="656387"/>
                  <a:pt x="6561576" y="589712"/>
                  <a:pt x="6504426" y="561137"/>
                </a:cubicBezTo>
                <a:cubicBezTo>
                  <a:pt x="6447276" y="532562"/>
                  <a:pt x="6390126" y="529387"/>
                  <a:pt x="6352026" y="523037"/>
                </a:cubicBezTo>
                <a:cubicBezTo>
                  <a:pt x="6313926" y="516687"/>
                  <a:pt x="6279001" y="557962"/>
                  <a:pt x="6275826" y="523037"/>
                </a:cubicBezTo>
                <a:cubicBezTo>
                  <a:pt x="6272651" y="488112"/>
                  <a:pt x="6320276" y="380162"/>
                  <a:pt x="6332976" y="313487"/>
                </a:cubicBezTo>
                <a:cubicBezTo>
                  <a:pt x="6345676" y="246812"/>
                  <a:pt x="6364726" y="167437"/>
                  <a:pt x="6352026" y="122987"/>
                </a:cubicBezTo>
                <a:cubicBezTo>
                  <a:pt x="6339326" y="78537"/>
                  <a:pt x="6298051" y="49962"/>
                  <a:pt x="6256776" y="46787"/>
                </a:cubicBezTo>
                <a:cubicBezTo>
                  <a:pt x="6215501" y="43612"/>
                  <a:pt x="6132951" y="78537"/>
                  <a:pt x="6104376" y="103937"/>
                </a:cubicBezTo>
                <a:cubicBezTo>
                  <a:pt x="6075801" y="129337"/>
                  <a:pt x="6120251" y="199187"/>
                  <a:pt x="6085326" y="199187"/>
                </a:cubicBezTo>
                <a:cubicBezTo>
                  <a:pt x="6050401" y="199187"/>
                  <a:pt x="5961501" y="135687"/>
                  <a:pt x="5894826" y="103937"/>
                </a:cubicBezTo>
                <a:cubicBezTo>
                  <a:pt x="5828151" y="72187"/>
                  <a:pt x="5777351" y="24562"/>
                  <a:pt x="5685276" y="8687"/>
                </a:cubicBezTo>
                <a:cubicBezTo>
                  <a:pt x="5593201" y="-7188"/>
                  <a:pt x="5434451" y="2337"/>
                  <a:pt x="5342376" y="8687"/>
                </a:cubicBezTo>
                <a:cubicBezTo>
                  <a:pt x="5250301" y="15037"/>
                  <a:pt x="5193151" y="27737"/>
                  <a:pt x="5132826" y="46787"/>
                </a:cubicBezTo>
                <a:cubicBezTo>
                  <a:pt x="5072501" y="65837"/>
                  <a:pt x="5028051" y="126162"/>
                  <a:pt x="4980426" y="122987"/>
                </a:cubicBezTo>
                <a:cubicBezTo>
                  <a:pt x="4932801" y="119812"/>
                  <a:pt x="4897876" y="43612"/>
                  <a:pt x="4847076" y="27737"/>
                </a:cubicBezTo>
                <a:cubicBezTo>
                  <a:pt x="4796276" y="11862"/>
                  <a:pt x="4735951" y="11862"/>
                  <a:pt x="4675626" y="27737"/>
                </a:cubicBezTo>
                <a:cubicBezTo>
                  <a:pt x="4615301" y="43612"/>
                  <a:pt x="4485126" y="122987"/>
                  <a:pt x="4485126" y="122987"/>
                </a:cubicBezTo>
                <a:cubicBezTo>
                  <a:pt x="4427976" y="151562"/>
                  <a:pt x="4418451" y="192837"/>
                  <a:pt x="4332726" y="199187"/>
                </a:cubicBezTo>
                <a:cubicBezTo>
                  <a:pt x="4247001" y="205537"/>
                  <a:pt x="4046976" y="148387"/>
                  <a:pt x="3970776" y="161087"/>
                </a:cubicBezTo>
                <a:cubicBezTo>
                  <a:pt x="3894576" y="173787"/>
                  <a:pt x="3910451" y="259512"/>
                  <a:pt x="3875526" y="275387"/>
                </a:cubicBezTo>
                <a:cubicBezTo>
                  <a:pt x="3840601" y="291262"/>
                  <a:pt x="3805676" y="265862"/>
                  <a:pt x="3761226" y="256337"/>
                </a:cubicBezTo>
                <a:cubicBezTo>
                  <a:pt x="3716776" y="246812"/>
                  <a:pt x="3640576" y="234112"/>
                  <a:pt x="3608826" y="218237"/>
                </a:cubicBezTo>
                <a:cubicBezTo>
                  <a:pt x="3577076" y="202362"/>
                  <a:pt x="3599301" y="164262"/>
                  <a:pt x="3570726" y="161087"/>
                </a:cubicBezTo>
                <a:cubicBezTo>
                  <a:pt x="3542151" y="157912"/>
                  <a:pt x="3475476" y="183312"/>
                  <a:pt x="3437376" y="199187"/>
                </a:cubicBezTo>
                <a:cubicBezTo>
                  <a:pt x="3399276" y="215062"/>
                  <a:pt x="3348476" y="215062"/>
                  <a:pt x="3342126" y="256337"/>
                </a:cubicBezTo>
                <a:cubicBezTo>
                  <a:pt x="3335776" y="297612"/>
                  <a:pt x="3373876" y="389687"/>
                  <a:pt x="3399276" y="446837"/>
                </a:cubicBezTo>
                <a:cubicBezTo>
                  <a:pt x="3424676" y="503987"/>
                  <a:pt x="3440551" y="526212"/>
                  <a:pt x="3494526" y="599237"/>
                </a:cubicBezTo>
                <a:cubicBezTo>
                  <a:pt x="3548501" y="672262"/>
                  <a:pt x="3653276" y="789737"/>
                  <a:pt x="3723126" y="884987"/>
                </a:cubicBezTo>
                <a:cubicBezTo>
                  <a:pt x="3792976" y="980237"/>
                  <a:pt x="3837426" y="1075487"/>
                  <a:pt x="3913626" y="1170737"/>
                </a:cubicBezTo>
                <a:cubicBezTo>
                  <a:pt x="3989826" y="1265987"/>
                  <a:pt x="4116826" y="1351712"/>
                  <a:pt x="4180326" y="1456487"/>
                </a:cubicBezTo>
                <a:cubicBezTo>
                  <a:pt x="4243826" y="1561262"/>
                  <a:pt x="4259701" y="1713662"/>
                  <a:pt x="4294626" y="1799387"/>
                </a:cubicBezTo>
                <a:cubicBezTo>
                  <a:pt x="4329551" y="1885112"/>
                  <a:pt x="4412101" y="1913687"/>
                  <a:pt x="4389876" y="1970837"/>
                </a:cubicBezTo>
                <a:cubicBezTo>
                  <a:pt x="4367651" y="2027987"/>
                  <a:pt x="4247001" y="2085137"/>
                  <a:pt x="4161276" y="2142287"/>
                </a:cubicBezTo>
                <a:cubicBezTo>
                  <a:pt x="4075551" y="2199437"/>
                  <a:pt x="3970776" y="2237537"/>
                  <a:pt x="3875526" y="2313737"/>
                </a:cubicBezTo>
                <a:cubicBezTo>
                  <a:pt x="3780276" y="2389937"/>
                  <a:pt x="3691376" y="2516937"/>
                  <a:pt x="3589776" y="2599487"/>
                </a:cubicBezTo>
                <a:cubicBezTo>
                  <a:pt x="3488176" y="2682037"/>
                  <a:pt x="3364351" y="2742362"/>
                  <a:pt x="3265926" y="2809037"/>
                </a:cubicBezTo>
                <a:cubicBezTo>
                  <a:pt x="3167501" y="2875712"/>
                  <a:pt x="3081776" y="2932862"/>
                  <a:pt x="2999226" y="2999537"/>
                </a:cubicBezTo>
                <a:cubicBezTo>
                  <a:pt x="2916676" y="3066212"/>
                  <a:pt x="2837301" y="3145587"/>
                  <a:pt x="2770626" y="3209087"/>
                </a:cubicBezTo>
                <a:cubicBezTo>
                  <a:pt x="2703951" y="3272587"/>
                  <a:pt x="2681726" y="3304337"/>
                  <a:pt x="2599176" y="3380537"/>
                </a:cubicBezTo>
                <a:cubicBezTo>
                  <a:pt x="2516626" y="3456737"/>
                  <a:pt x="2370576" y="3586912"/>
                  <a:pt x="2275326" y="3666287"/>
                </a:cubicBezTo>
                <a:cubicBezTo>
                  <a:pt x="2180076" y="3745662"/>
                  <a:pt x="2072126" y="3793287"/>
                  <a:pt x="2027676" y="3856787"/>
                </a:cubicBezTo>
                <a:cubicBezTo>
                  <a:pt x="1983226" y="3920287"/>
                  <a:pt x="2027676" y="3929812"/>
                  <a:pt x="2008626" y="4047287"/>
                </a:cubicBezTo>
                <a:cubicBezTo>
                  <a:pt x="1989576" y="4164762"/>
                  <a:pt x="1938776" y="4390187"/>
                  <a:pt x="1913376" y="4561637"/>
                </a:cubicBezTo>
                <a:cubicBezTo>
                  <a:pt x="1887976" y="4733087"/>
                  <a:pt x="1868926" y="4904537"/>
                  <a:pt x="1856226" y="5075987"/>
                </a:cubicBezTo>
                <a:cubicBezTo>
                  <a:pt x="1843526" y="5247437"/>
                  <a:pt x="1849876" y="5371262"/>
                  <a:pt x="1837176" y="5590337"/>
                </a:cubicBezTo>
                <a:cubicBezTo>
                  <a:pt x="1824476" y="5809412"/>
                  <a:pt x="1792726" y="6161837"/>
                  <a:pt x="1780026" y="6390437"/>
                </a:cubicBezTo>
                <a:cubicBezTo>
                  <a:pt x="1767326" y="6619037"/>
                  <a:pt x="1773676" y="6765087"/>
                  <a:pt x="1760976" y="6961937"/>
                </a:cubicBezTo>
                <a:cubicBezTo>
                  <a:pt x="1748276" y="7158787"/>
                  <a:pt x="1722876" y="7349287"/>
                  <a:pt x="1703826" y="7571537"/>
                </a:cubicBezTo>
                <a:cubicBezTo>
                  <a:pt x="1684776" y="7793787"/>
                  <a:pt x="1656201" y="8098587"/>
                  <a:pt x="1646676" y="8295437"/>
                </a:cubicBezTo>
                <a:cubicBezTo>
                  <a:pt x="1637151" y="8492287"/>
                  <a:pt x="1633976" y="8651037"/>
                  <a:pt x="1646676" y="8752637"/>
                </a:cubicBezTo>
                <a:cubicBezTo>
                  <a:pt x="1659376" y="8854237"/>
                  <a:pt x="1687951" y="8847887"/>
                  <a:pt x="1722876" y="8905037"/>
                </a:cubicBezTo>
                <a:cubicBezTo>
                  <a:pt x="1757801" y="8962187"/>
                  <a:pt x="1824476" y="9044737"/>
                  <a:pt x="1856226" y="9095537"/>
                </a:cubicBezTo>
                <a:cubicBezTo>
                  <a:pt x="1887976" y="9146337"/>
                  <a:pt x="1919726" y="9159037"/>
                  <a:pt x="1913376" y="9209837"/>
                </a:cubicBezTo>
                <a:cubicBezTo>
                  <a:pt x="1907026" y="9260637"/>
                  <a:pt x="1859401" y="9324137"/>
                  <a:pt x="1818126" y="9400337"/>
                </a:cubicBezTo>
                <a:cubicBezTo>
                  <a:pt x="1776851" y="9476537"/>
                  <a:pt x="1697476" y="9587662"/>
                  <a:pt x="1665726" y="9667037"/>
                </a:cubicBezTo>
                <a:cubicBezTo>
                  <a:pt x="1633976" y="9746412"/>
                  <a:pt x="1637151" y="9803562"/>
                  <a:pt x="1627626" y="9876587"/>
                </a:cubicBezTo>
                <a:cubicBezTo>
                  <a:pt x="1618101" y="9949612"/>
                  <a:pt x="1640326" y="10006762"/>
                  <a:pt x="1608576" y="10105187"/>
                </a:cubicBezTo>
                <a:cubicBezTo>
                  <a:pt x="1576826" y="10203612"/>
                  <a:pt x="1475226" y="10359187"/>
                  <a:pt x="1437126" y="10467137"/>
                </a:cubicBezTo>
                <a:cubicBezTo>
                  <a:pt x="1399026" y="10575087"/>
                  <a:pt x="1402201" y="10651287"/>
                  <a:pt x="1379976" y="10752887"/>
                </a:cubicBezTo>
                <a:cubicBezTo>
                  <a:pt x="1357751" y="10854487"/>
                  <a:pt x="1329176" y="10981487"/>
                  <a:pt x="1303776" y="11076737"/>
                </a:cubicBezTo>
                <a:cubicBezTo>
                  <a:pt x="1278376" y="11171987"/>
                  <a:pt x="1246626" y="11241837"/>
                  <a:pt x="1227576" y="11324387"/>
                </a:cubicBezTo>
                <a:cubicBezTo>
                  <a:pt x="1208526" y="11406937"/>
                  <a:pt x="1202176" y="11499012"/>
                  <a:pt x="1189476" y="11572037"/>
                </a:cubicBezTo>
                <a:cubicBezTo>
                  <a:pt x="1176776" y="11645062"/>
                  <a:pt x="1157726" y="11667287"/>
                  <a:pt x="1151376" y="11762537"/>
                </a:cubicBezTo>
                <a:cubicBezTo>
                  <a:pt x="1145026" y="11857787"/>
                  <a:pt x="1148201" y="12067337"/>
                  <a:pt x="1151376" y="12143537"/>
                </a:cubicBezTo>
                <a:cubicBezTo>
                  <a:pt x="1154551" y="12219737"/>
                  <a:pt x="1157726" y="12184812"/>
                  <a:pt x="1170426" y="12219737"/>
                </a:cubicBezTo>
                <a:cubicBezTo>
                  <a:pt x="1183126" y="12254662"/>
                  <a:pt x="1227576" y="12318162"/>
                  <a:pt x="1227576" y="12353087"/>
                </a:cubicBezTo>
                <a:cubicBezTo>
                  <a:pt x="1227576" y="12388012"/>
                  <a:pt x="1214876" y="12397537"/>
                  <a:pt x="1170426" y="12429287"/>
                </a:cubicBezTo>
                <a:cubicBezTo>
                  <a:pt x="1125976" y="12461037"/>
                  <a:pt x="1049776" y="12480087"/>
                  <a:pt x="960876" y="12543587"/>
                </a:cubicBezTo>
                <a:cubicBezTo>
                  <a:pt x="871976" y="12607087"/>
                  <a:pt x="725926" y="12743612"/>
                  <a:pt x="637026" y="12810287"/>
                </a:cubicBezTo>
                <a:cubicBezTo>
                  <a:pt x="548126" y="12876962"/>
                  <a:pt x="500501" y="12908712"/>
                  <a:pt x="427476" y="12943637"/>
                </a:cubicBezTo>
                <a:cubicBezTo>
                  <a:pt x="354451" y="12978562"/>
                  <a:pt x="259201" y="13003962"/>
                  <a:pt x="198876" y="13019837"/>
                </a:cubicBezTo>
                <a:cubicBezTo>
                  <a:pt x="138551" y="13035712"/>
                  <a:pt x="97276" y="13032537"/>
                  <a:pt x="65526" y="13038887"/>
                </a:cubicBezTo>
                <a:cubicBezTo>
                  <a:pt x="33776" y="13045237"/>
                  <a:pt x="17901" y="13035712"/>
                  <a:pt x="8376" y="13057937"/>
                </a:cubicBezTo>
                <a:cubicBezTo>
                  <a:pt x="-1149" y="13080162"/>
                  <a:pt x="-4324" y="13127787"/>
                  <a:pt x="8376" y="13172237"/>
                </a:cubicBezTo>
                <a:cubicBezTo>
                  <a:pt x="21076" y="13216687"/>
                  <a:pt x="27426" y="13267487"/>
                  <a:pt x="84576" y="13324637"/>
                </a:cubicBezTo>
                <a:cubicBezTo>
                  <a:pt x="141726" y="13381787"/>
                  <a:pt x="275076" y="13464337"/>
                  <a:pt x="351276" y="13515137"/>
                </a:cubicBezTo>
                <a:cubicBezTo>
                  <a:pt x="427476" y="13565937"/>
                  <a:pt x="541776" y="13629437"/>
                  <a:pt x="541776" y="13629437"/>
                </a:cubicBezTo>
                <a:cubicBezTo>
                  <a:pt x="605276" y="13667537"/>
                  <a:pt x="665601" y="13705637"/>
                  <a:pt x="732276" y="13743737"/>
                </a:cubicBezTo>
                <a:cubicBezTo>
                  <a:pt x="798951" y="13781837"/>
                  <a:pt x="862451" y="13816762"/>
                  <a:pt x="941826" y="13858037"/>
                </a:cubicBezTo>
                <a:cubicBezTo>
                  <a:pt x="1021201" y="13899312"/>
                  <a:pt x="1122801" y="13950112"/>
                  <a:pt x="1208526" y="13991387"/>
                </a:cubicBezTo>
                <a:cubicBezTo>
                  <a:pt x="1294251" y="14032662"/>
                  <a:pt x="1370451" y="14064412"/>
                  <a:pt x="1456176" y="14105687"/>
                </a:cubicBezTo>
                <a:cubicBezTo>
                  <a:pt x="1541901" y="14146962"/>
                  <a:pt x="1633976" y="14204112"/>
                  <a:pt x="1722876" y="14239037"/>
                </a:cubicBezTo>
                <a:cubicBezTo>
                  <a:pt x="1811776" y="14273962"/>
                  <a:pt x="1881626" y="14293012"/>
                  <a:pt x="1989576" y="14315237"/>
                </a:cubicBezTo>
                <a:cubicBezTo>
                  <a:pt x="2097526" y="14337462"/>
                  <a:pt x="2370576" y="14372387"/>
                  <a:pt x="2370576" y="14372387"/>
                </a:cubicBezTo>
                <a:cubicBezTo>
                  <a:pt x="2522976" y="14394612"/>
                  <a:pt x="2649976" y="14439062"/>
                  <a:pt x="2903976" y="14448587"/>
                </a:cubicBezTo>
                <a:cubicBezTo>
                  <a:pt x="3157976" y="14458112"/>
                  <a:pt x="3615176" y="14432712"/>
                  <a:pt x="3894576" y="14429537"/>
                </a:cubicBezTo>
                <a:cubicBezTo>
                  <a:pt x="4173976" y="14426362"/>
                  <a:pt x="4332726" y="14423187"/>
                  <a:pt x="4580376" y="14429537"/>
                </a:cubicBezTo>
                <a:cubicBezTo>
                  <a:pt x="4828026" y="14435887"/>
                  <a:pt x="5139176" y="14461287"/>
                  <a:pt x="5380476" y="14467637"/>
                </a:cubicBezTo>
                <a:cubicBezTo>
                  <a:pt x="5621776" y="14473987"/>
                  <a:pt x="5796401" y="14458112"/>
                  <a:pt x="6028176" y="14467637"/>
                </a:cubicBezTo>
                <a:cubicBezTo>
                  <a:pt x="6259951" y="14477162"/>
                  <a:pt x="6447276" y="14508912"/>
                  <a:pt x="6771126" y="14524787"/>
                </a:cubicBezTo>
                <a:cubicBezTo>
                  <a:pt x="7094976" y="14540662"/>
                  <a:pt x="7622026" y="14547012"/>
                  <a:pt x="7971276" y="14562887"/>
                </a:cubicBezTo>
                <a:cubicBezTo>
                  <a:pt x="8320526" y="14578762"/>
                  <a:pt x="8612626" y="14616862"/>
                  <a:pt x="8866626" y="14620037"/>
                </a:cubicBezTo>
                <a:cubicBezTo>
                  <a:pt x="9120626" y="14623212"/>
                  <a:pt x="9317476" y="14594637"/>
                  <a:pt x="9495276" y="14581937"/>
                </a:cubicBezTo>
                <a:cubicBezTo>
                  <a:pt x="9673076" y="14569237"/>
                  <a:pt x="9784201" y="14559712"/>
                  <a:pt x="9933426" y="14543837"/>
                </a:cubicBezTo>
                <a:cubicBezTo>
                  <a:pt x="10082651" y="14527962"/>
                  <a:pt x="10279501" y="14512087"/>
                  <a:pt x="10390626" y="14486687"/>
                </a:cubicBezTo>
                <a:cubicBezTo>
                  <a:pt x="10501751" y="14461287"/>
                  <a:pt x="10520801" y="14416837"/>
                  <a:pt x="10600176" y="14391437"/>
                </a:cubicBezTo>
                <a:cubicBezTo>
                  <a:pt x="10679551" y="14366037"/>
                  <a:pt x="10762101" y="14362862"/>
                  <a:pt x="10866876" y="14334287"/>
                </a:cubicBezTo>
                <a:cubicBezTo>
                  <a:pt x="10971651" y="14305712"/>
                  <a:pt x="11136751" y="14248562"/>
                  <a:pt x="11228826" y="14219987"/>
                </a:cubicBezTo>
                <a:cubicBezTo>
                  <a:pt x="11320901" y="14191412"/>
                  <a:pt x="11343126" y="14178712"/>
                  <a:pt x="11419326" y="14162837"/>
                </a:cubicBezTo>
                <a:cubicBezTo>
                  <a:pt x="11495526" y="14146962"/>
                  <a:pt x="11603476" y="14140612"/>
                  <a:pt x="11686026" y="14124737"/>
                </a:cubicBezTo>
                <a:cubicBezTo>
                  <a:pt x="11768576" y="14108862"/>
                  <a:pt x="11876526" y="14089812"/>
                  <a:pt x="11914626" y="14067587"/>
                </a:cubicBezTo>
                <a:cubicBezTo>
                  <a:pt x="11952726" y="14045362"/>
                  <a:pt x="11936851" y="14026312"/>
                  <a:pt x="11914626" y="13991387"/>
                </a:cubicBezTo>
                <a:cubicBezTo>
                  <a:pt x="11892401" y="13956462"/>
                  <a:pt x="11879701" y="13921537"/>
                  <a:pt x="11781276" y="13858037"/>
                </a:cubicBezTo>
                <a:cubicBezTo>
                  <a:pt x="11682851" y="13794537"/>
                  <a:pt x="11435201" y="13661187"/>
                  <a:pt x="11324076" y="13610387"/>
                </a:cubicBezTo>
                <a:cubicBezTo>
                  <a:pt x="11212951" y="13559587"/>
                  <a:pt x="11190726" y="13584987"/>
                  <a:pt x="11114526" y="13553237"/>
                </a:cubicBezTo>
                <a:cubicBezTo>
                  <a:pt x="11038326" y="13521487"/>
                  <a:pt x="10939901" y="13457987"/>
                  <a:pt x="10866876" y="13419887"/>
                </a:cubicBezTo>
                <a:cubicBezTo>
                  <a:pt x="10793851" y="13381787"/>
                  <a:pt x="10717651" y="13356387"/>
                  <a:pt x="10676376" y="13324637"/>
                </a:cubicBezTo>
                <a:cubicBezTo>
                  <a:pt x="10635101" y="13292887"/>
                  <a:pt x="10631926" y="13270662"/>
                  <a:pt x="10619226" y="13229387"/>
                </a:cubicBezTo>
                <a:cubicBezTo>
                  <a:pt x="10606526" y="13188112"/>
                  <a:pt x="10612876" y="13137312"/>
                  <a:pt x="10600176" y="13076987"/>
                </a:cubicBezTo>
                <a:cubicBezTo>
                  <a:pt x="10587476" y="13016662"/>
                  <a:pt x="10571601" y="12930937"/>
                  <a:pt x="10543026" y="12867437"/>
                </a:cubicBezTo>
                <a:cubicBezTo>
                  <a:pt x="10514451" y="12803937"/>
                  <a:pt x="10460476" y="12740437"/>
                  <a:pt x="10428726" y="12695987"/>
                </a:cubicBezTo>
                <a:cubicBezTo>
                  <a:pt x="10396976" y="12651537"/>
                  <a:pt x="10371576" y="12645187"/>
                  <a:pt x="10352526" y="12600737"/>
                </a:cubicBezTo>
                <a:cubicBezTo>
                  <a:pt x="10333476" y="12556287"/>
                  <a:pt x="10336651" y="12476912"/>
                  <a:pt x="10314426" y="12429287"/>
                </a:cubicBezTo>
                <a:cubicBezTo>
                  <a:pt x="10292201" y="12381662"/>
                  <a:pt x="10228701" y="12375312"/>
                  <a:pt x="10219176" y="12314987"/>
                </a:cubicBezTo>
                <a:cubicBezTo>
                  <a:pt x="10209651" y="12254662"/>
                  <a:pt x="10254101" y="12162587"/>
                  <a:pt x="10257276" y="12067337"/>
                </a:cubicBezTo>
                <a:cubicBezTo>
                  <a:pt x="10260451" y="11972087"/>
                  <a:pt x="10247751" y="11848262"/>
                  <a:pt x="10238226" y="11743487"/>
                </a:cubicBezTo>
                <a:cubicBezTo>
                  <a:pt x="10228701" y="11638712"/>
                  <a:pt x="10206476" y="11565687"/>
                  <a:pt x="10200126" y="11438687"/>
                </a:cubicBezTo>
                <a:cubicBezTo>
                  <a:pt x="10193776" y="11311687"/>
                  <a:pt x="10219176" y="11114837"/>
                  <a:pt x="10200126" y="10981487"/>
                </a:cubicBezTo>
                <a:cubicBezTo>
                  <a:pt x="10181076" y="10848137"/>
                  <a:pt x="10114401" y="10775112"/>
                  <a:pt x="10085826" y="10638587"/>
                </a:cubicBezTo>
                <a:cubicBezTo>
                  <a:pt x="10057251" y="10502062"/>
                  <a:pt x="10050901" y="10286162"/>
                  <a:pt x="10028676" y="10162337"/>
                </a:cubicBezTo>
                <a:cubicBezTo>
                  <a:pt x="10006451" y="10038512"/>
                  <a:pt x="9974701" y="9990887"/>
                  <a:pt x="9952476" y="9895637"/>
                </a:cubicBezTo>
                <a:cubicBezTo>
                  <a:pt x="9930251" y="9800387"/>
                  <a:pt x="9917551" y="9692437"/>
                  <a:pt x="9895326" y="9590837"/>
                </a:cubicBezTo>
                <a:cubicBezTo>
                  <a:pt x="9873101" y="9489237"/>
                  <a:pt x="9847701" y="9371762"/>
                  <a:pt x="9819126" y="9286037"/>
                </a:cubicBezTo>
                <a:cubicBezTo>
                  <a:pt x="9790551" y="9200312"/>
                  <a:pt x="9742926" y="9136812"/>
                  <a:pt x="9723876" y="9076487"/>
                </a:cubicBezTo>
                <a:cubicBezTo>
                  <a:pt x="9704826" y="9016162"/>
                  <a:pt x="9714351" y="8971712"/>
                  <a:pt x="9704826" y="8924087"/>
                </a:cubicBezTo>
                <a:cubicBezTo>
                  <a:pt x="9695301" y="8876462"/>
                  <a:pt x="9682601" y="8841537"/>
                  <a:pt x="9666726" y="8790737"/>
                </a:cubicBezTo>
                <a:cubicBezTo>
                  <a:pt x="9650851" y="8739937"/>
                  <a:pt x="9628626" y="8666912"/>
                  <a:pt x="9609576" y="8619287"/>
                </a:cubicBezTo>
                <a:cubicBezTo>
                  <a:pt x="9590526" y="8571662"/>
                  <a:pt x="9552426" y="8552612"/>
                  <a:pt x="9552426" y="8504987"/>
                </a:cubicBezTo>
                <a:cubicBezTo>
                  <a:pt x="9552426" y="8457362"/>
                  <a:pt x="9587351" y="8393862"/>
                  <a:pt x="9609576" y="8333537"/>
                </a:cubicBezTo>
                <a:cubicBezTo>
                  <a:pt x="9631801" y="8273212"/>
                  <a:pt x="9666726" y="8203362"/>
                  <a:pt x="9685776" y="8143037"/>
                </a:cubicBezTo>
                <a:cubicBezTo>
                  <a:pt x="9704826" y="8082712"/>
                  <a:pt x="9714351" y="8057312"/>
                  <a:pt x="9723876" y="7971587"/>
                </a:cubicBezTo>
                <a:cubicBezTo>
                  <a:pt x="9733401" y="7885862"/>
                  <a:pt x="9742926" y="7727112"/>
                  <a:pt x="9742926" y="7628687"/>
                </a:cubicBezTo>
                <a:cubicBezTo>
                  <a:pt x="9742926" y="7530262"/>
                  <a:pt x="9727051" y="7476287"/>
                  <a:pt x="9723876" y="7381037"/>
                </a:cubicBezTo>
                <a:cubicBezTo>
                  <a:pt x="9720701" y="7285787"/>
                  <a:pt x="9723876" y="7057187"/>
                  <a:pt x="9723876" y="7057187"/>
                </a:cubicBezTo>
                <a:cubicBezTo>
                  <a:pt x="9723876" y="6955587"/>
                  <a:pt x="9717526" y="6866687"/>
                  <a:pt x="9723876" y="6771437"/>
                </a:cubicBezTo>
                <a:cubicBezTo>
                  <a:pt x="9730226" y="6676187"/>
                  <a:pt x="9746101" y="6580937"/>
                  <a:pt x="9761976" y="6485687"/>
                </a:cubicBezTo>
                <a:cubicBezTo>
                  <a:pt x="9777851" y="6390437"/>
                  <a:pt x="9809601" y="6304712"/>
                  <a:pt x="9819126" y="6199937"/>
                </a:cubicBezTo>
                <a:cubicBezTo>
                  <a:pt x="9828651" y="6095162"/>
                  <a:pt x="9819126" y="5857037"/>
                  <a:pt x="9819126" y="5857037"/>
                </a:cubicBezTo>
                <a:cubicBezTo>
                  <a:pt x="9819126" y="5710987"/>
                  <a:pt x="9822301" y="5472862"/>
                  <a:pt x="9819126" y="5323637"/>
                </a:cubicBezTo>
                <a:cubicBezTo>
                  <a:pt x="9815951" y="5174412"/>
                  <a:pt x="9809601" y="5088687"/>
                  <a:pt x="9800076" y="4961687"/>
                </a:cubicBezTo>
                <a:cubicBezTo>
                  <a:pt x="9790551" y="4834687"/>
                  <a:pt x="9784201" y="4682287"/>
                  <a:pt x="9761976" y="4561637"/>
                </a:cubicBezTo>
                <a:cubicBezTo>
                  <a:pt x="9739751" y="4440987"/>
                  <a:pt x="9714351" y="4345737"/>
                  <a:pt x="9666726" y="4237787"/>
                </a:cubicBezTo>
                <a:cubicBezTo>
                  <a:pt x="9619101" y="4129837"/>
                  <a:pt x="9536551" y="3996487"/>
                  <a:pt x="9476226" y="3913937"/>
                </a:cubicBezTo>
                <a:cubicBezTo>
                  <a:pt x="9415901" y="3831387"/>
                  <a:pt x="9368276" y="3812337"/>
                  <a:pt x="9304776" y="3742487"/>
                </a:cubicBezTo>
                <a:cubicBezTo>
                  <a:pt x="9241276" y="3672637"/>
                  <a:pt x="9158726" y="3564687"/>
                  <a:pt x="9095226" y="3494837"/>
                </a:cubicBezTo>
                <a:cubicBezTo>
                  <a:pt x="9031726" y="3424987"/>
                  <a:pt x="8996801" y="3386887"/>
                  <a:pt x="8923776" y="3323387"/>
                </a:cubicBezTo>
                <a:cubicBezTo>
                  <a:pt x="8850751" y="3259887"/>
                  <a:pt x="8739626" y="3174162"/>
                  <a:pt x="8657076" y="3113837"/>
                </a:cubicBezTo>
                <a:cubicBezTo>
                  <a:pt x="8574526" y="3053512"/>
                  <a:pt x="8530076" y="3031287"/>
                  <a:pt x="8428476" y="2961437"/>
                </a:cubicBezTo>
                <a:cubicBezTo>
                  <a:pt x="8326876" y="2891587"/>
                  <a:pt x="8149076" y="2767762"/>
                  <a:pt x="8047476" y="2694737"/>
                </a:cubicBezTo>
                <a:cubicBezTo>
                  <a:pt x="7945876" y="2621712"/>
                  <a:pt x="7910951" y="2570912"/>
                  <a:pt x="7818876" y="2523287"/>
                </a:cubicBezTo>
                <a:cubicBezTo>
                  <a:pt x="7726801" y="2475662"/>
                  <a:pt x="7495026" y="2408987"/>
                  <a:pt x="7495026" y="2408987"/>
                </a:cubicBezTo>
                <a:cubicBezTo>
                  <a:pt x="7396601" y="2374062"/>
                  <a:pt x="7348976" y="2364537"/>
                  <a:pt x="7228326" y="2313737"/>
                </a:cubicBezTo>
                <a:cubicBezTo>
                  <a:pt x="7107676" y="2262937"/>
                  <a:pt x="6914001" y="2154987"/>
                  <a:pt x="6771126" y="2104187"/>
                </a:cubicBezTo>
                <a:cubicBezTo>
                  <a:pt x="6628251" y="2053387"/>
                  <a:pt x="6479026" y="2037512"/>
                  <a:pt x="6371076" y="2008937"/>
                </a:cubicBezTo>
                <a:cubicBezTo>
                  <a:pt x="6263126" y="1980362"/>
                  <a:pt x="6202801" y="1954962"/>
                  <a:pt x="6123426" y="1932737"/>
                </a:cubicBezTo>
                <a:cubicBezTo>
                  <a:pt x="6044051" y="1910512"/>
                  <a:pt x="5783701" y="1942262"/>
                  <a:pt x="5856726" y="1875587"/>
                </a:cubicBez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21" name="Volný tvar 20"/>
          <p:cNvSpPr/>
          <p:nvPr/>
        </p:nvSpPr>
        <p:spPr>
          <a:xfrm>
            <a:off x="4676981" y="1459837"/>
            <a:ext cx="1031428" cy="1382692"/>
          </a:xfrm>
          <a:custGeom>
            <a:avLst/>
            <a:gdLst>
              <a:gd name="connsiteX0" fmla="*/ 5856726 w 11937626"/>
              <a:gd name="connsiteY0" fmla="*/ 1875587 h 14620281"/>
              <a:gd name="connsiteX1" fmla="*/ 6561576 w 11937626"/>
              <a:gd name="connsiteY1" fmla="*/ 1532687 h 14620281"/>
              <a:gd name="connsiteX2" fmla="*/ 6980676 w 11937626"/>
              <a:gd name="connsiteY2" fmla="*/ 1246937 h 14620281"/>
              <a:gd name="connsiteX3" fmla="*/ 7094976 w 11937626"/>
              <a:gd name="connsiteY3" fmla="*/ 961187 h 14620281"/>
              <a:gd name="connsiteX4" fmla="*/ 6980676 w 11937626"/>
              <a:gd name="connsiteY4" fmla="*/ 789737 h 14620281"/>
              <a:gd name="connsiteX5" fmla="*/ 6694926 w 11937626"/>
              <a:gd name="connsiteY5" fmla="*/ 694487 h 14620281"/>
              <a:gd name="connsiteX6" fmla="*/ 6504426 w 11937626"/>
              <a:gd name="connsiteY6" fmla="*/ 561137 h 14620281"/>
              <a:gd name="connsiteX7" fmla="*/ 6352026 w 11937626"/>
              <a:gd name="connsiteY7" fmla="*/ 523037 h 14620281"/>
              <a:gd name="connsiteX8" fmla="*/ 6275826 w 11937626"/>
              <a:gd name="connsiteY8" fmla="*/ 523037 h 14620281"/>
              <a:gd name="connsiteX9" fmla="*/ 6332976 w 11937626"/>
              <a:gd name="connsiteY9" fmla="*/ 313487 h 14620281"/>
              <a:gd name="connsiteX10" fmla="*/ 6352026 w 11937626"/>
              <a:gd name="connsiteY10" fmla="*/ 122987 h 14620281"/>
              <a:gd name="connsiteX11" fmla="*/ 6256776 w 11937626"/>
              <a:gd name="connsiteY11" fmla="*/ 46787 h 14620281"/>
              <a:gd name="connsiteX12" fmla="*/ 6104376 w 11937626"/>
              <a:gd name="connsiteY12" fmla="*/ 103937 h 14620281"/>
              <a:gd name="connsiteX13" fmla="*/ 6085326 w 11937626"/>
              <a:gd name="connsiteY13" fmla="*/ 199187 h 14620281"/>
              <a:gd name="connsiteX14" fmla="*/ 5894826 w 11937626"/>
              <a:gd name="connsiteY14" fmla="*/ 103937 h 14620281"/>
              <a:gd name="connsiteX15" fmla="*/ 5685276 w 11937626"/>
              <a:gd name="connsiteY15" fmla="*/ 8687 h 14620281"/>
              <a:gd name="connsiteX16" fmla="*/ 5342376 w 11937626"/>
              <a:gd name="connsiteY16" fmla="*/ 8687 h 14620281"/>
              <a:gd name="connsiteX17" fmla="*/ 5132826 w 11937626"/>
              <a:gd name="connsiteY17" fmla="*/ 46787 h 14620281"/>
              <a:gd name="connsiteX18" fmla="*/ 4980426 w 11937626"/>
              <a:gd name="connsiteY18" fmla="*/ 122987 h 14620281"/>
              <a:gd name="connsiteX19" fmla="*/ 4847076 w 11937626"/>
              <a:gd name="connsiteY19" fmla="*/ 27737 h 14620281"/>
              <a:gd name="connsiteX20" fmla="*/ 4675626 w 11937626"/>
              <a:gd name="connsiteY20" fmla="*/ 27737 h 14620281"/>
              <a:gd name="connsiteX21" fmla="*/ 4485126 w 11937626"/>
              <a:gd name="connsiteY21" fmla="*/ 122987 h 14620281"/>
              <a:gd name="connsiteX22" fmla="*/ 4332726 w 11937626"/>
              <a:gd name="connsiteY22" fmla="*/ 199187 h 14620281"/>
              <a:gd name="connsiteX23" fmla="*/ 3970776 w 11937626"/>
              <a:gd name="connsiteY23" fmla="*/ 161087 h 14620281"/>
              <a:gd name="connsiteX24" fmla="*/ 3875526 w 11937626"/>
              <a:gd name="connsiteY24" fmla="*/ 275387 h 14620281"/>
              <a:gd name="connsiteX25" fmla="*/ 3761226 w 11937626"/>
              <a:gd name="connsiteY25" fmla="*/ 256337 h 14620281"/>
              <a:gd name="connsiteX26" fmla="*/ 3608826 w 11937626"/>
              <a:gd name="connsiteY26" fmla="*/ 218237 h 14620281"/>
              <a:gd name="connsiteX27" fmla="*/ 3570726 w 11937626"/>
              <a:gd name="connsiteY27" fmla="*/ 161087 h 14620281"/>
              <a:gd name="connsiteX28" fmla="*/ 3437376 w 11937626"/>
              <a:gd name="connsiteY28" fmla="*/ 199187 h 14620281"/>
              <a:gd name="connsiteX29" fmla="*/ 3342126 w 11937626"/>
              <a:gd name="connsiteY29" fmla="*/ 256337 h 14620281"/>
              <a:gd name="connsiteX30" fmla="*/ 3399276 w 11937626"/>
              <a:gd name="connsiteY30" fmla="*/ 446837 h 14620281"/>
              <a:gd name="connsiteX31" fmla="*/ 3494526 w 11937626"/>
              <a:gd name="connsiteY31" fmla="*/ 599237 h 14620281"/>
              <a:gd name="connsiteX32" fmla="*/ 3723126 w 11937626"/>
              <a:gd name="connsiteY32" fmla="*/ 884987 h 14620281"/>
              <a:gd name="connsiteX33" fmla="*/ 3913626 w 11937626"/>
              <a:gd name="connsiteY33" fmla="*/ 1170737 h 14620281"/>
              <a:gd name="connsiteX34" fmla="*/ 4180326 w 11937626"/>
              <a:gd name="connsiteY34" fmla="*/ 1456487 h 14620281"/>
              <a:gd name="connsiteX35" fmla="*/ 4294626 w 11937626"/>
              <a:gd name="connsiteY35" fmla="*/ 1799387 h 14620281"/>
              <a:gd name="connsiteX36" fmla="*/ 4389876 w 11937626"/>
              <a:gd name="connsiteY36" fmla="*/ 1970837 h 14620281"/>
              <a:gd name="connsiteX37" fmla="*/ 4161276 w 11937626"/>
              <a:gd name="connsiteY37" fmla="*/ 2142287 h 14620281"/>
              <a:gd name="connsiteX38" fmla="*/ 3875526 w 11937626"/>
              <a:gd name="connsiteY38" fmla="*/ 2313737 h 14620281"/>
              <a:gd name="connsiteX39" fmla="*/ 3589776 w 11937626"/>
              <a:gd name="connsiteY39" fmla="*/ 2599487 h 14620281"/>
              <a:gd name="connsiteX40" fmla="*/ 3265926 w 11937626"/>
              <a:gd name="connsiteY40" fmla="*/ 2809037 h 14620281"/>
              <a:gd name="connsiteX41" fmla="*/ 2999226 w 11937626"/>
              <a:gd name="connsiteY41" fmla="*/ 2999537 h 14620281"/>
              <a:gd name="connsiteX42" fmla="*/ 2770626 w 11937626"/>
              <a:gd name="connsiteY42" fmla="*/ 3209087 h 14620281"/>
              <a:gd name="connsiteX43" fmla="*/ 2599176 w 11937626"/>
              <a:gd name="connsiteY43" fmla="*/ 3380537 h 14620281"/>
              <a:gd name="connsiteX44" fmla="*/ 2275326 w 11937626"/>
              <a:gd name="connsiteY44" fmla="*/ 3666287 h 14620281"/>
              <a:gd name="connsiteX45" fmla="*/ 2027676 w 11937626"/>
              <a:gd name="connsiteY45" fmla="*/ 3856787 h 14620281"/>
              <a:gd name="connsiteX46" fmla="*/ 2008626 w 11937626"/>
              <a:gd name="connsiteY46" fmla="*/ 4047287 h 14620281"/>
              <a:gd name="connsiteX47" fmla="*/ 1913376 w 11937626"/>
              <a:gd name="connsiteY47" fmla="*/ 4561637 h 14620281"/>
              <a:gd name="connsiteX48" fmla="*/ 1856226 w 11937626"/>
              <a:gd name="connsiteY48" fmla="*/ 5075987 h 14620281"/>
              <a:gd name="connsiteX49" fmla="*/ 1837176 w 11937626"/>
              <a:gd name="connsiteY49" fmla="*/ 5590337 h 14620281"/>
              <a:gd name="connsiteX50" fmla="*/ 1780026 w 11937626"/>
              <a:gd name="connsiteY50" fmla="*/ 6390437 h 14620281"/>
              <a:gd name="connsiteX51" fmla="*/ 1760976 w 11937626"/>
              <a:gd name="connsiteY51" fmla="*/ 6961937 h 14620281"/>
              <a:gd name="connsiteX52" fmla="*/ 1703826 w 11937626"/>
              <a:gd name="connsiteY52" fmla="*/ 7571537 h 14620281"/>
              <a:gd name="connsiteX53" fmla="*/ 1646676 w 11937626"/>
              <a:gd name="connsiteY53" fmla="*/ 8295437 h 14620281"/>
              <a:gd name="connsiteX54" fmla="*/ 1646676 w 11937626"/>
              <a:gd name="connsiteY54" fmla="*/ 8752637 h 14620281"/>
              <a:gd name="connsiteX55" fmla="*/ 1722876 w 11937626"/>
              <a:gd name="connsiteY55" fmla="*/ 8905037 h 14620281"/>
              <a:gd name="connsiteX56" fmla="*/ 1856226 w 11937626"/>
              <a:gd name="connsiteY56" fmla="*/ 9095537 h 14620281"/>
              <a:gd name="connsiteX57" fmla="*/ 1913376 w 11937626"/>
              <a:gd name="connsiteY57" fmla="*/ 9209837 h 14620281"/>
              <a:gd name="connsiteX58" fmla="*/ 1818126 w 11937626"/>
              <a:gd name="connsiteY58" fmla="*/ 9400337 h 14620281"/>
              <a:gd name="connsiteX59" fmla="*/ 1665726 w 11937626"/>
              <a:gd name="connsiteY59" fmla="*/ 9667037 h 14620281"/>
              <a:gd name="connsiteX60" fmla="*/ 1627626 w 11937626"/>
              <a:gd name="connsiteY60" fmla="*/ 9876587 h 14620281"/>
              <a:gd name="connsiteX61" fmla="*/ 1608576 w 11937626"/>
              <a:gd name="connsiteY61" fmla="*/ 10105187 h 14620281"/>
              <a:gd name="connsiteX62" fmla="*/ 1437126 w 11937626"/>
              <a:gd name="connsiteY62" fmla="*/ 10467137 h 14620281"/>
              <a:gd name="connsiteX63" fmla="*/ 1379976 w 11937626"/>
              <a:gd name="connsiteY63" fmla="*/ 10752887 h 14620281"/>
              <a:gd name="connsiteX64" fmla="*/ 1303776 w 11937626"/>
              <a:gd name="connsiteY64" fmla="*/ 11076737 h 14620281"/>
              <a:gd name="connsiteX65" fmla="*/ 1227576 w 11937626"/>
              <a:gd name="connsiteY65" fmla="*/ 11324387 h 14620281"/>
              <a:gd name="connsiteX66" fmla="*/ 1189476 w 11937626"/>
              <a:gd name="connsiteY66" fmla="*/ 11572037 h 14620281"/>
              <a:gd name="connsiteX67" fmla="*/ 1151376 w 11937626"/>
              <a:gd name="connsiteY67" fmla="*/ 11762537 h 14620281"/>
              <a:gd name="connsiteX68" fmla="*/ 1151376 w 11937626"/>
              <a:gd name="connsiteY68" fmla="*/ 12143537 h 14620281"/>
              <a:gd name="connsiteX69" fmla="*/ 1170426 w 11937626"/>
              <a:gd name="connsiteY69" fmla="*/ 12219737 h 14620281"/>
              <a:gd name="connsiteX70" fmla="*/ 1227576 w 11937626"/>
              <a:gd name="connsiteY70" fmla="*/ 12353087 h 14620281"/>
              <a:gd name="connsiteX71" fmla="*/ 1170426 w 11937626"/>
              <a:gd name="connsiteY71" fmla="*/ 12429287 h 14620281"/>
              <a:gd name="connsiteX72" fmla="*/ 960876 w 11937626"/>
              <a:gd name="connsiteY72" fmla="*/ 12543587 h 14620281"/>
              <a:gd name="connsiteX73" fmla="*/ 637026 w 11937626"/>
              <a:gd name="connsiteY73" fmla="*/ 12810287 h 14620281"/>
              <a:gd name="connsiteX74" fmla="*/ 427476 w 11937626"/>
              <a:gd name="connsiteY74" fmla="*/ 12943637 h 14620281"/>
              <a:gd name="connsiteX75" fmla="*/ 198876 w 11937626"/>
              <a:gd name="connsiteY75" fmla="*/ 13019837 h 14620281"/>
              <a:gd name="connsiteX76" fmla="*/ 65526 w 11937626"/>
              <a:gd name="connsiteY76" fmla="*/ 13038887 h 14620281"/>
              <a:gd name="connsiteX77" fmla="*/ 8376 w 11937626"/>
              <a:gd name="connsiteY77" fmla="*/ 13057937 h 14620281"/>
              <a:gd name="connsiteX78" fmla="*/ 8376 w 11937626"/>
              <a:gd name="connsiteY78" fmla="*/ 13172237 h 14620281"/>
              <a:gd name="connsiteX79" fmla="*/ 84576 w 11937626"/>
              <a:gd name="connsiteY79" fmla="*/ 13324637 h 14620281"/>
              <a:gd name="connsiteX80" fmla="*/ 351276 w 11937626"/>
              <a:gd name="connsiteY80" fmla="*/ 13515137 h 14620281"/>
              <a:gd name="connsiteX81" fmla="*/ 541776 w 11937626"/>
              <a:gd name="connsiteY81" fmla="*/ 13629437 h 14620281"/>
              <a:gd name="connsiteX82" fmla="*/ 732276 w 11937626"/>
              <a:gd name="connsiteY82" fmla="*/ 13743737 h 14620281"/>
              <a:gd name="connsiteX83" fmla="*/ 941826 w 11937626"/>
              <a:gd name="connsiteY83" fmla="*/ 13858037 h 14620281"/>
              <a:gd name="connsiteX84" fmla="*/ 1208526 w 11937626"/>
              <a:gd name="connsiteY84" fmla="*/ 13991387 h 14620281"/>
              <a:gd name="connsiteX85" fmla="*/ 1456176 w 11937626"/>
              <a:gd name="connsiteY85" fmla="*/ 14105687 h 14620281"/>
              <a:gd name="connsiteX86" fmla="*/ 1722876 w 11937626"/>
              <a:gd name="connsiteY86" fmla="*/ 14239037 h 14620281"/>
              <a:gd name="connsiteX87" fmla="*/ 1989576 w 11937626"/>
              <a:gd name="connsiteY87" fmla="*/ 14315237 h 14620281"/>
              <a:gd name="connsiteX88" fmla="*/ 2370576 w 11937626"/>
              <a:gd name="connsiteY88" fmla="*/ 14372387 h 14620281"/>
              <a:gd name="connsiteX89" fmla="*/ 2903976 w 11937626"/>
              <a:gd name="connsiteY89" fmla="*/ 14448587 h 14620281"/>
              <a:gd name="connsiteX90" fmla="*/ 3894576 w 11937626"/>
              <a:gd name="connsiteY90" fmla="*/ 14429537 h 14620281"/>
              <a:gd name="connsiteX91" fmla="*/ 4580376 w 11937626"/>
              <a:gd name="connsiteY91" fmla="*/ 14429537 h 14620281"/>
              <a:gd name="connsiteX92" fmla="*/ 5380476 w 11937626"/>
              <a:gd name="connsiteY92" fmla="*/ 14467637 h 14620281"/>
              <a:gd name="connsiteX93" fmla="*/ 6028176 w 11937626"/>
              <a:gd name="connsiteY93" fmla="*/ 14467637 h 14620281"/>
              <a:gd name="connsiteX94" fmla="*/ 6771126 w 11937626"/>
              <a:gd name="connsiteY94" fmla="*/ 14524787 h 14620281"/>
              <a:gd name="connsiteX95" fmla="*/ 7971276 w 11937626"/>
              <a:gd name="connsiteY95" fmla="*/ 14562887 h 14620281"/>
              <a:gd name="connsiteX96" fmla="*/ 8866626 w 11937626"/>
              <a:gd name="connsiteY96" fmla="*/ 14620037 h 14620281"/>
              <a:gd name="connsiteX97" fmla="*/ 9495276 w 11937626"/>
              <a:gd name="connsiteY97" fmla="*/ 14581937 h 14620281"/>
              <a:gd name="connsiteX98" fmla="*/ 9933426 w 11937626"/>
              <a:gd name="connsiteY98" fmla="*/ 14543837 h 14620281"/>
              <a:gd name="connsiteX99" fmla="*/ 10390626 w 11937626"/>
              <a:gd name="connsiteY99" fmla="*/ 14486687 h 14620281"/>
              <a:gd name="connsiteX100" fmla="*/ 10600176 w 11937626"/>
              <a:gd name="connsiteY100" fmla="*/ 14391437 h 14620281"/>
              <a:gd name="connsiteX101" fmla="*/ 10866876 w 11937626"/>
              <a:gd name="connsiteY101" fmla="*/ 14334287 h 14620281"/>
              <a:gd name="connsiteX102" fmla="*/ 11228826 w 11937626"/>
              <a:gd name="connsiteY102" fmla="*/ 14219987 h 14620281"/>
              <a:gd name="connsiteX103" fmla="*/ 11419326 w 11937626"/>
              <a:gd name="connsiteY103" fmla="*/ 14162837 h 14620281"/>
              <a:gd name="connsiteX104" fmla="*/ 11686026 w 11937626"/>
              <a:gd name="connsiteY104" fmla="*/ 14124737 h 14620281"/>
              <a:gd name="connsiteX105" fmla="*/ 11914626 w 11937626"/>
              <a:gd name="connsiteY105" fmla="*/ 14067587 h 14620281"/>
              <a:gd name="connsiteX106" fmla="*/ 11914626 w 11937626"/>
              <a:gd name="connsiteY106" fmla="*/ 13991387 h 14620281"/>
              <a:gd name="connsiteX107" fmla="*/ 11781276 w 11937626"/>
              <a:gd name="connsiteY107" fmla="*/ 13858037 h 14620281"/>
              <a:gd name="connsiteX108" fmla="*/ 11324076 w 11937626"/>
              <a:gd name="connsiteY108" fmla="*/ 13610387 h 14620281"/>
              <a:gd name="connsiteX109" fmla="*/ 11114526 w 11937626"/>
              <a:gd name="connsiteY109" fmla="*/ 13553237 h 14620281"/>
              <a:gd name="connsiteX110" fmla="*/ 10866876 w 11937626"/>
              <a:gd name="connsiteY110" fmla="*/ 13419887 h 14620281"/>
              <a:gd name="connsiteX111" fmla="*/ 10676376 w 11937626"/>
              <a:gd name="connsiteY111" fmla="*/ 13324637 h 14620281"/>
              <a:gd name="connsiteX112" fmla="*/ 10619226 w 11937626"/>
              <a:gd name="connsiteY112" fmla="*/ 13229387 h 14620281"/>
              <a:gd name="connsiteX113" fmla="*/ 10600176 w 11937626"/>
              <a:gd name="connsiteY113" fmla="*/ 13076987 h 14620281"/>
              <a:gd name="connsiteX114" fmla="*/ 10543026 w 11937626"/>
              <a:gd name="connsiteY114" fmla="*/ 12867437 h 14620281"/>
              <a:gd name="connsiteX115" fmla="*/ 10428726 w 11937626"/>
              <a:gd name="connsiteY115" fmla="*/ 12695987 h 14620281"/>
              <a:gd name="connsiteX116" fmla="*/ 10352526 w 11937626"/>
              <a:gd name="connsiteY116" fmla="*/ 12600737 h 14620281"/>
              <a:gd name="connsiteX117" fmla="*/ 10314426 w 11937626"/>
              <a:gd name="connsiteY117" fmla="*/ 12429287 h 14620281"/>
              <a:gd name="connsiteX118" fmla="*/ 10219176 w 11937626"/>
              <a:gd name="connsiteY118" fmla="*/ 12314987 h 14620281"/>
              <a:gd name="connsiteX119" fmla="*/ 10257276 w 11937626"/>
              <a:gd name="connsiteY119" fmla="*/ 12067337 h 14620281"/>
              <a:gd name="connsiteX120" fmla="*/ 10238226 w 11937626"/>
              <a:gd name="connsiteY120" fmla="*/ 11743487 h 14620281"/>
              <a:gd name="connsiteX121" fmla="*/ 10200126 w 11937626"/>
              <a:gd name="connsiteY121" fmla="*/ 11438687 h 14620281"/>
              <a:gd name="connsiteX122" fmla="*/ 10200126 w 11937626"/>
              <a:gd name="connsiteY122" fmla="*/ 10981487 h 14620281"/>
              <a:gd name="connsiteX123" fmla="*/ 10085826 w 11937626"/>
              <a:gd name="connsiteY123" fmla="*/ 10638587 h 14620281"/>
              <a:gd name="connsiteX124" fmla="*/ 10028676 w 11937626"/>
              <a:gd name="connsiteY124" fmla="*/ 10162337 h 14620281"/>
              <a:gd name="connsiteX125" fmla="*/ 9952476 w 11937626"/>
              <a:gd name="connsiteY125" fmla="*/ 9895637 h 14620281"/>
              <a:gd name="connsiteX126" fmla="*/ 9895326 w 11937626"/>
              <a:gd name="connsiteY126" fmla="*/ 9590837 h 14620281"/>
              <a:gd name="connsiteX127" fmla="*/ 9819126 w 11937626"/>
              <a:gd name="connsiteY127" fmla="*/ 9286037 h 14620281"/>
              <a:gd name="connsiteX128" fmla="*/ 9723876 w 11937626"/>
              <a:gd name="connsiteY128" fmla="*/ 9076487 h 14620281"/>
              <a:gd name="connsiteX129" fmla="*/ 9704826 w 11937626"/>
              <a:gd name="connsiteY129" fmla="*/ 8924087 h 14620281"/>
              <a:gd name="connsiteX130" fmla="*/ 9666726 w 11937626"/>
              <a:gd name="connsiteY130" fmla="*/ 8790737 h 14620281"/>
              <a:gd name="connsiteX131" fmla="*/ 9609576 w 11937626"/>
              <a:gd name="connsiteY131" fmla="*/ 8619287 h 14620281"/>
              <a:gd name="connsiteX132" fmla="*/ 9552426 w 11937626"/>
              <a:gd name="connsiteY132" fmla="*/ 8504987 h 14620281"/>
              <a:gd name="connsiteX133" fmla="*/ 9609576 w 11937626"/>
              <a:gd name="connsiteY133" fmla="*/ 8333537 h 14620281"/>
              <a:gd name="connsiteX134" fmla="*/ 9685776 w 11937626"/>
              <a:gd name="connsiteY134" fmla="*/ 8143037 h 14620281"/>
              <a:gd name="connsiteX135" fmla="*/ 9723876 w 11937626"/>
              <a:gd name="connsiteY135" fmla="*/ 7971587 h 14620281"/>
              <a:gd name="connsiteX136" fmla="*/ 9742926 w 11937626"/>
              <a:gd name="connsiteY136" fmla="*/ 7628687 h 14620281"/>
              <a:gd name="connsiteX137" fmla="*/ 9723876 w 11937626"/>
              <a:gd name="connsiteY137" fmla="*/ 7381037 h 14620281"/>
              <a:gd name="connsiteX138" fmla="*/ 9723876 w 11937626"/>
              <a:gd name="connsiteY138" fmla="*/ 7057187 h 14620281"/>
              <a:gd name="connsiteX139" fmla="*/ 9723876 w 11937626"/>
              <a:gd name="connsiteY139" fmla="*/ 6771437 h 14620281"/>
              <a:gd name="connsiteX140" fmla="*/ 9761976 w 11937626"/>
              <a:gd name="connsiteY140" fmla="*/ 6485687 h 14620281"/>
              <a:gd name="connsiteX141" fmla="*/ 9819126 w 11937626"/>
              <a:gd name="connsiteY141" fmla="*/ 6199937 h 14620281"/>
              <a:gd name="connsiteX142" fmla="*/ 9819126 w 11937626"/>
              <a:gd name="connsiteY142" fmla="*/ 5857037 h 14620281"/>
              <a:gd name="connsiteX143" fmla="*/ 9819126 w 11937626"/>
              <a:gd name="connsiteY143" fmla="*/ 5323637 h 14620281"/>
              <a:gd name="connsiteX144" fmla="*/ 9800076 w 11937626"/>
              <a:gd name="connsiteY144" fmla="*/ 4961687 h 14620281"/>
              <a:gd name="connsiteX145" fmla="*/ 9761976 w 11937626"/>
              <a:gd name="connsiteY145" fmla="*/ 4561637 h 14620281"/>
              <a:gd name="connsiteX146" fmla="*/ 9666726 w 11937626"/>
              <a:gd name="connsiteY146" fmla="*/ 4237787 h 14620281"/>
              <a:gd name="connsiteX147" fmla="*/ 9476226 w 11937626"/>
              <a:gd name="connsiteY147" fmla="*/ 3913937 h 14620281"/>
              <a:gd name="connsiteX148" fmla="*/ 9304776 w 11937626"/>
              <a:gd name="connsiteY148" fmla="*/ 3742487 h 14620281"/>
              <a:gd name="connsiteX149" fmla="*/ 9095226 w 11937626"/>
              <a:gd name="connsiteY149" fmla="*/ 3494837 h 14620281"/>
              <a:gd name="connsiteX150" fmla="*/ 8923776 w 11937626"/>
              <a:gd name="connsiteY150" fmla="*/ 3323387 h 14620281"/>
              <a:gd name="connsiteX151" fmla="*/ 8657076 w 11937626"/>
              <a:gd name="connsiteY151" fmla="*/ 3113837 h 14620281"/>
              <a:gd name="connsiteX152" fmla="*/ 8428476 w 11937626"/>
              <a:gd name="connsiteY152" fmla="*/ 2961437 h 14620281"/>
              <a:gd name="connsiteX153" fmla="*/ 8047476 w 11937626"/>
              <a:gd name="connsiteY153" fmla="*/ 2694737 h 14620281"/>
              <a:gd name="connsiteX154" fmla="*/ 7818876 w 11937626"/>
              <a:gd name="connsiteY154" fmla="*/ 2523287 h 14620281"/>
              <a:gd name="connsiteX155" fmla="*/ 7495026 w 11937626"/>
              <a:gd name="connsiteY155" fmla="*/ 2408987 h 14620281"/>
              <a:gd name="connsiteX156" fmla="*/ 7228326 w 11937626"/>
              <a:gd name="connsiteY156" fmla="*/ 2313737 h 14620281"/>
              <a:gd name="connsiteX157" fmla="*/ 6771126 w 11937626"/>
              <a:gd name="connsiteY157" fmla="*/ 2104187 h 14620281"/>
              <a:gd name="connsiteX158" fmla="*/ 6371076 w 11937626"/>
              <a:gd name="connsiteY158" fmla="*/ 2008937 h 14620281"/>
              <a:gd name="connsiteX159" fmla="*/ 6123426 w 11937626"/>
              <a:gd name="connsiteY159" fmla="*/ 1932737 h 14620281"/>
              <a:gd name="connsiteX160" fmla="*/ 5856726 w 11937626"/>
              <a:gd name="connsiteY160" fmla="*/ 1875587 h 146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937626" h="14620281">
                <a:moveTo>
                  <a:pt x="5856726" y="1875587"/>
                </a:moveTo>
                <a:cubicBezTo>
                  <a:pt x="5929751" y="1808912"/>
                  <a:pt x="6374251" y="1637462"/>
                  <a:pt x="6561576" y="1532687"/>
                </a:cubicBezTo>
                <a:cubicBezTo>
                  <a:pt x="6748901" y="1427912"/>
                  <a:pt x="6891776" y="1342187"/>
                  <a:pt x="6980676" y="1246937"/>
                </a:cubicBezTo>
                <a:cubicBezTo>
                  <a:pt x="7069576" y="1151687"/>
                  <a:pt x="7094976" y="1037387"/>
                  <a:pt x="7094976" y="961187"/>
                </a:cubicBezTo>
                <a:cubicBezTo>
                  <a:pt x="7094976" y="884987"/>
                  <a:pt x="7047351" y="834187"/>
                  <a:pt x="6980676" y="789737"/>
                </a:cubicBezTo>
                <a:cubicBezTo>
                  <a:pt x="6914001" y="745287"/>
                  <a:pt x="6774301" y="732587"/>
                  <a:pt x="6694926" y="694487"/>
                </a:cubicBezTo>
                <a:cubicBezTo>
                  <a:pt x="6615551" y="656387"/>
                  <a:pt x="6561576" y="589712"/>
                  <a:pt x="6504426" y="561137"/>
                </a:cubicBezTo>
                <a:cubicBezTo>
                  <a:pt x="6447276" y="532562"/>
                  <a:pt x="6390126" y="529387"/>
                  <a:pt x="6352026" y="523037"/>
                </a:cubicBezTo>
                <a:cubicBezTo>
                  <a:pt x="6313926" y="516687"/>
                  <a:pt x="6279001" y="557962"/>
                  <a:pt x="6275826" y="523037"/>
                </a:cubicBezTo>
                <a:cubicBezTo>
                  <a:pt x="6272651" y="488112"/>
                  <a:pt x="6320276" y="380162"/>
                  <a:pt x="6332976" y="313487"/>
                </a:cubicBezTo>
                <a:cubicBezTo>
                  <a:pt x="6345676" y="246812"/>
                  <a:pt x="6364726" y="167437"/>
                  <a:pt x="6352026" y="122987"/>
                </a:cubicBezTo>
                <a:cubicBezTo>
                  <a:pt x="6339326" y="78537"/>
                  <a:pt x="6298051" y="49962"/>
                  <a:pt x="6256776" y="46787"/>
                </a:cubicBezTo>
                <a:cubicBezTo>
                  <a:pt x="6215501" y="43612"/>
                  <a:pt x="6132951" y="78537"/>
                  <a:pt x="6104376" y="103937"/>
                </a:cubicBezTo>
                <a:cubicBezTo>
                  <a:pt x="6075801" y="129337"/>
                  <a:pt x="6120251" y="199187"/>
                  <a:pt x="6085326" y="199187"/>
                </a:cubicBezTo>
                <a:cubicBezTo>
                  <a:pt x="6050401" y="199187"/>
                  <a:pt x="5961501" y="135687"/>
                  <a:pt x="5894826" y="103937"/>
                </a:cubicBezTo>
                <a:cubicBezTo>
                  <a:pt x="5828151" y="72187"/>
                  <a:pt x="5777351" y="24562"/>
                  <a:pt x="5685276" y="8687"/>
                </a:cubicBezTo>
                <a:cubicBezTo>
                  <a:pt x="5593201" y="-7188"/>
                  <a:pt x="5434451" y="2337"/>
                  <a:pt x="5342376" y="8687"/>
                </a:cubicBezTo>
                <a:cubicBezTo>
                  <a:pt x="5250301" y="15037"/>
                  <a:pt x="5193151" y="27737"/>
                  <a:pt x="5132826" y="46787"/>
                </a:cubicBezTo>
                <a:cubicBezTo>
                  <a:pt x="5072501" y="65837"/>
                  <a:pt x="5028051" y="126162"/>
                  <a:pt x="4980426" y="122987"/>
                </a:cubicBezTo>
                <a:cubicBezTo>
                  <a:pt x="4932801" y="119812"/>
                  <a:pt x="4897876" y="43612"/>
                  <a:pt x="4847076" y="27737"/>
                </a:cubicBezTo>
                <a:cubicBezTo>
                  <a:pt x="4796276" y="11862"/>
                  <a:pt x="4735951" y="11862"/>
                  <a:pt x="4675626" y="27737"/>
                </a:cubicBezTo>
                <a:cubicBezTo>
                  <a:pt x="4615301" y="43612"/>
                  <a:pt x="4485126" y="122987"/>
                  <a:pt x="4485126" y="122987"/>
                </a:cubicBezTo>
                <a:cubicBezTo>
                  <a:pt x="4427976" y="151562"/>
                  <a:pt x="4418451" y="192837"/>
                  <a:pt x="4332726" y="199187"/>
                </a:cubicBezTo>
                <a:cubicBezTo>
                  <a:pt x="4247001" y="205537"/>
                  <a:pt x="4046976" y="148387"/>
                  <a:pt x="3970776" y="161087"/>
                </a:cubicBezTo>
                <a:cubicBezTo>
                  <a:pt x="3894576" y="173787"/>
                  <a:pt x="3910451" y="259512"/>
                  <a:pt x="3875526" y="275387"/>
                </a:cubicBezTo>
                <a:cubicBezTo>
                  <a:pt x="3840601" y="291262"/>
                  <a:pt x="3805676" y="265862"/>
                  <a:pt x="3761226" y="256337"/>
                </a:cubicBezTo>
                <a:cubicBezTo>
                  <a:pt x="3716776" y="246812"/>
                  <a:pt x="3640576" y="234112"/>
                  <a:pt x="3608826" y="218237"/>
                </a:cubicBezTo>
                <a:cubicBezTo>
                  <a:pt x="3577076" y="202362"/>
                  <a:pt x="3599301" y="164262"/>
                  <a:pt x="3570726" y="161087"/>
                </a:cubicBezTo>
                <a:cubicBezTo>
                  <a:pt x="3542151" y="157912"/>
                  <a:pt x="3475476" y="183312"/>
                  <a:pt x="3437376" y="199187"/>
                </a:cubicBezTo>
                <a:cubicBezTo>
                  <a:pt x="3399276" y="215062"/>
                  <a:pt x="3348476" y="215062"/>
                  <a:pt x="3342126" y="256337"/>
                </a:cubicBezTo>
                <a:cubicBezTo>
                  <a:pt x="3335776" y="297612"/>
                  <a:pt x="3373876" y="389687"/>
                  <a:pt x="3399276" y="446837"/>
                </a:cubicBezTo>
                <a:cubicBezTo>
                  <a:pt x="3424676" y="503987"/>
                  <a:pt x="3440551" y="526212"/>
                  <a:pt x="3494526" y="599237"/>
                </a:cubicBezTo>
                <a:cubicBezTo>
                  <a:pt x="3548501" y="672262"/>
                  <a:pt x="3653276" y="789737"/>
                  <a:pt x="3723126" y="884987"/>
                </a:cubicBezTo>
                <a:cubicBezTo>
                  <a:pt x="3792976" y="980237"/>
                  <a:pt x="3837426" y="1075487"/>
                  <a:pt x="3913626" y="1170737"/>
                </a:cubicBezTo>
                <a:cubicBezTo>
                  <a:pt x="3989826" y="1265987"/>
                  <a:pt x="4116826" y="1351712"/>
                  <a:pt x="4180326" y="1456487"/>
                </a:cubicBezTo>
                <a:cubicBezTo>
                  <a:pt x="4243826" y="1561262"/>
                  <a:pt x="4259701" y="1713662"/>
                  <a:pt x="4294626" y="1799387"/>
                </a:cubicBezTo>
                <a:cubicBezTo>
                  <a:pt x="4329551" y="1885112"/>
                  <a:pt x="4412101" y="1913687"/>
                  <a:pt x="4389876" y="1970837"/>
                </a:cubicBezTo>
                <a:cubicBezTo>
                  <a:pt x="4367651" y="2027987"/>
                  <a:pt x="4247001" y="2085137"/>
                  <a:pt x="4161276" y="2142287"/>
                </a:cubicBezTo>
                <a:cubicBezTo>
                  <a:pt x="4075551" y="2199437"/>
                  <a:pt x="3970776" y="2237537"/>
                  <a:pt x="3875526" y="2313737"/>
                </a:cubicBezTo>
                <a:cubicBezTo>
                  <a:pt x="3780276" y="2389937"/>
                  <a:pt x="3691376" y="2516937"/>
                  <a:pt x="3589776" y="2599487"/>
                </a:cubicBezTo>
                <a:cubicBezTo>
                  <a:pt x="3488176" y="2682037"/>
                  <a:pt x="3364351" y="2742362"/>
                  <a:pt x="3265926" y="2809037"/>
                </a:cubicBezTo>
                <a:cubicBezTo>
                  <a:pt x="3167501" y="2875712"/>
                  <a:pt x="3081776" y="2932862"/>
                  <a:pt x="2999226" y="2999537"/>
                </a:cubicBezTo>
                <a:cubicBezTo>
                  <a:pt x="2916676" y="3066212"/>
                  <a:pt x="2837301" y="3145587"/>
                  <a:pt x="2770626" y="3209087"/>
                </a:cubicBezTo>
                <a:cubicBezTo>
                  <a:pt x="2703951" y="3272587"/>
                  <a:pt x="2681726" y="3304337"/>
                  <a:pt x="2599176" y="3380537"/>
                </a:cubicBezTo>
                <a:cubicBezTo>
                  <a:pt x="2516626" y="3456737"/>
                  <a:pt x="2370576" y="3586912"/>
                  <a:pt x="2275326" y="3666287"/>
                </a:cubicBezTo>
                <a:cubicBezTo>
                  <a:pt x="2180076" y="3745662"/>
                  <a:pt x="2072126" y="3793287"/>
                  <a:pt x="2027676" y="3856787"/>
                </a:cubicBezTo>
                <a:cubicBezTo>
                  <a:pt x="1983226" y="3920287"/>
                  <a:pt x="2027676" y="3929812"/>
                  <a:pt x="2008626" y="4047287"/>
                </a:cubicBezTo>
                <a:cubicBezTo>
                  <a:pt x="1989576" y="4164762"/>
                  <a:pt x="1938776" y="4390187"/>
                  <a:pt x="1913376" y="4561637"/>
                </a:cubicBezTo>
                <a:cubicBezTo>
                  <a:pt x="1887976" y="4733087"/>
                  <a:pt x="1868926" y="4904537"/>
                  <a:pt x="1856226" y="5075987"/>
                </a:cubicBezTo>
                <a:cubicBezTo>
                  <a:pt x="1843526" y="5247437"/>
                  <a:pt x="1849876" y="5371262"/>
                  <a:pt x="1837176" y="5590337"/>
                </a:cubicBezTo>
                <a:cubicBezTo>
                  <a:pt x="1824476" y="5809412"/>
                  <a:pt x="1792726" y="6161837"/>
                  <a:pt x="1780026" y="6390437"/>
                </a:cubicBezTo>
                <a:cubicBezTo>
                  <a:pt x="1767326" y="6619037"/>
                  <a:pt x="1773676" y="6765087"/>
                  <a:pt x="1760976" y="6961937"/>
                </a:cubicBezTo>
                <a:cubicBezTo>
                  <a:pt x="1748276" y="7158787"/>
                  <a:pt x="1722876" y="7349287"/>
                  <a:pt x="1703826" y="7571537"/>
                </a:cubicBezTo>
                <a:cubicBezTo>
                  <a:pt x="1684776" y="7793787"/>
                  <a:pt x="1656201" y="8098587"/>
                  <a:pt x="1646676" y="8295437"/>
                </a:cubicBezTo>
                <a:cubicBezTo>
                  <a:pt x="1637151" y="8492287"/>
                  <a:pt x="1633976" y="8651037"/>
                  <a:pt x="1646676" y="8752637"/>
                </a:cubicBezTo>
                <a:cubicBezTo>
                  <a:pt x="1659376" y="8854237"/>
                  <a:pt x="1687951" y="8847887"/>
                  <a:pt x="1722876" y="8905037"/>
                </a:cubicBezTo>
                <a:cubicBezTo>
                  <a:pt x="1757801" y="8962187"/>
                  <a:pt x="1824476" y="9044737"/>
                  <a:pt x="1856226" y="9095537"/>
                </a:cubicBezTo>
                <a:cubicBezTo>
                  <a:pt x="1887976" y="9146337"/>
                  <a:pt x="1919726" y="9159037"/>
                  <a:pt x="1913376" y="9209837"/>
                </a:cubicBezTo>
                <a:cubicBezTo>
                  <a:pt x="1907026" y="9260637"/>
                  <a:pt x="1859401" y="9324137"/>
                  <a:pt x="1818126" y="9400337"/>
                </a:cubicBezTo>
                <a:cubicBezTo>
                  <a:pt x="1776851" y="9476537"/>
                  <a:pt x="1697476" y="9587662"/>
                  <a:pt x="1665726" y="9667037"/>
                </a:cubicBezTo>
                <a:cubicBezTo>
                  <a:pt x="1633976" y="9746412"/>
                  <a:pt x="1637151" y="9803562"/>
                  <a:pt x="1627626" y="9876587"/>
                </a:cubicBezTo>
                <a:cubicBezTo>
                  <a:pt x="1618101" y="9949612"/>
                  <a:pt x="1640326" y="10006762"/>
                  <a:pt x="1608576" y="10105187"/>
                </a:cubicBezTo>
                <a:cubicBezTo>
                  <a:pt x="1576826" y="10203612"/>
                  <a:pt x="1475226" y="10359187"/>
                  <a:pt x="1437126" y="10467137"/>
                </a:cubicBezTo>
                <a:cubicBezTo>
                  <a:pt x="1399026" y="10575087"/>
                  <a:pt x="1402201" y="10651287"/>
                  <a:pt x="1379976" y="10752887"/>
                </a:cubicBezTo>
                <a:cubicBezTo>
                  <a:pt x="1357751" y="10854487"/>
                  <a:pt x="1329176" y="10981487"/>
                  <a:pt x="1303776" y="11076737"/>
                </a:cubicBezTo>
                <a:cubicBezTo>
                  <a:pt x="1278376" y="11171987"/>
                  <a:pt x="1246626" y="11241837"/>
                  <a:pt x="1227576" y="11324387"/>
                </a:cubicBezTo>
                <a:cubicBezTo>
                  <a:pt x="1208526" y="11406937"/>
                  <a:pt x="1202176" y="11499012"/>
                  <a:pt x="1189476" y="11572037"/>
                </a:cubicBezTo>
                <a:cubicBezTo>
                  <a:pt x="1176776" y="11645062"/>
                  <a:pt x="1157726" y="11667287"/>
                  <a:pt x="1151376" y="11762537"/>
                </a:cubicBezTo>
                <a:cubicBezTo>
                  <a:pt x="1145026" y="11857787"/>
                  <a:pt x="1148201" y="12067337"/>
                  <a:pt x="1151376" y="12143537"/>
                </a:cubicBezTo>
                <a:cubicBezTo>
                  <a:pt x="1154551" y="12219737"/>
                  <a:pt x="1157726" y="12184812"/>
                  <a:pt x="1170426" y="12219737"/>
                </a:cubicBezTo>
                <a:cubicBezTo>
                  <a:pt x="1183126" y="12254662"/>
                  <a:pt x="1227576" y="12318162"/>
                  <a:pt x="1227576" y="12353087"/>
                </a:cubicBezTo>
                <a:cubicBezTo>
                  <a:pt x="1227576" y="12388012"/>
                  <a:pt x="1214876" y="12397537"/>
                  <a:pt x="1170426" y="12429287"/>
                </a:cubicBezTo>
                <a:cubicBezTo>
                  <a:pt x="1125976" y="12461037"/>
                  <a:pt x="1049776" y="12480087"/>
                  <a:pt x="960876" y="12543587"/>
                </a:cubicBezTo>
                <a:cubicBezTo>
                  <a:pt x="871976" y="12607087"/>
                  <a:pt x="725926" y="12743612"/>
                  <a:pt x="637026" y="12810287"/>
                </a:cubicBezTo>
                <a:cubicBezTo>
                  <a:pt x="548126" y="12876962"/>
                  <a:pt x="500501" y="12908712"/>
                  <a:pt x="427476" y="12943637"/>
                </a:cubicBezTo>
                <a:cubicBezTo>
                  <a:pt x="354451" y="12978562"/>
                  <a:pt x="259201" y="13003962"/>
                  <a:pt x="198876" y="13019837"/>
                </a:cubicBezTo>
                <a:cubicBezTo>
                  <a:pt x="138551" y="13035712"/>
                  <a:pt x="97276" y="13032537"/>
                  <a:pt x="65526" y="13038887"/>
                </a:cubicBezTo>
                <a:cubicBezTo>
                  <a:pt x="33776" y="13045237"/>
                  <a:pt x="17901" y="13035712"/>
                  <a:pt x="8376" y="13057937"/>
                </a:cubicBezTo>
                <a:cubicBezTo>
                  <a:pt x="-1149" y="13080162"/>
                  <a:pt x="-4324" y="13127787"/>
                  <a:pt x="8376" y="13172237"/>
                </a:cubicBezTo>
                <a:cubicBezTo>
                  <a:pt x="21076" y="13216687"/>
                  <a:pt x="27426" y="13267487"/>
                  <a:pt x="84576" y="13324637"/>
                </a:cubicBezTo>
                <a:cubicBezTo>
                  <a:pt x="141726" y="13381787"/>
                  <a:pt x="275076" y="13464337"/>
                  <a:pt x="351276" y="13515137"/>
                </a:cubicBezTo>
                <a:cubicBezTo>
                  <a:pt x="427476" y="13565937"/>
                  <a:pt x="541776" y="13629437"/>
                  <a:pt x="541776" y="13629437"/>
                </a:cubicBezTo>
                <a:cubicBezTo>
                  <a:pt x="605276" y="13667537"/>
                  <a:pt x="665601" y="13705637"/>
                  <a:pt x="732276" y="13743737"/>
                </a:cubicBezTo>
                <a:cubicBezTo>
                  <a:pt x="798951" y="13781837"/>
                  <a:pt x="862451" y="13816762"/>
                  <a:pt x="941826" y="13858037"/>
                </a:cubicBezTo>
                <a:cubicBezTo>
                  <a:pt x="1021201" y="13899312"/>
                  <a:pt x="1122801" y="13950112"/>
                  <a:pt x="1208526" y="13991387"/>
                </a:cubicBezTo>
                <a:cubicBezTo>
                  <a:pt x="1294251" y="14032662"/>
                  <a:pt x="1370451" y="14064412"/>
                  <a:pt x="1456176" y="14105687"/>
                </a:cubicBezTo>
                <a:cubicBezTo>
                  <a:pt x="1541901" y="14146962"/>
                  <a:pt x="1633976" y="14204112"/>
                  <a:pt x="1722876" y="14239037"/>
                </a:cubicBezTo>
                <a:cubicBezTo>
                  <a:pt x="1811776" y="14273962"/>
                  <a:pt x="1881626" y="14293012"/>
                  <a:pt x="1989576" y="14315237"/>
                </a:cubicBezTo>
                <a:cubicBezTo>
                  <a:pt x="2097526" y="14337462"/>
                  <a:pt x="2370576" y="14372387"/>
                  <a:pt x="2370576" y="14372387"/>
                </a:cubicBezTo>
                <a:cubicBezTo>
                  <a:pt x="2522976" y="14394612"/>
                  <a:pt x="2649976" y="14439062"/>
                  <a:pt x="2903976" y="14448587"/>
                </a:cubicBezTo>
                <a:cubicBezTo>
                  <a:pt x="3157976" y="14458112"/>
                  <a:pt x="3615176" y="14432712"/>
                  <a:pt x="3894576" y="14429537"/>
                </a:cubicBezTo>
                <a:cubicBezTo>
                  <a:pt x="4173976" y="14426362"/>
                  <a:pt x="4332726" y="14423187"/>
                  <a:pt x="4580376" y="14429537"/>
                </a:cubicBezTo>
                <a:cubicBezTo>
                  <a:pt x="4828026" y="14435887"/>
                  <a:pt x="5139176" y="14461287"/>
                  <a:pt x="5380476" y="14467637"/>
                </a:cubicBezTo>
                <a:cubicBezTo>
                  <a:pt x="5621776" y="14473987"/>
                  <a:pt x="5796401" y="14458112"/>
                  <a:pt x="6028176" y="14467637"/>
                </a:cubicBezTo>
                <a:cubicBezTo>
                  <a:pt x="6259951" y="14477162"/>
                  <a:pt x="6447276" y="14508912"/>
                  <a:pt x="6771126" y="14524787"/>
                </a:cubicBezTo>
                <a:cubicBezTo>
                  <a:pt x="7094976" y="14540662"/>
                  <a:pt x="7622026" y="14547012"/>
                  <a:pt x="7971276" y="14562887"/>
                </a:cubicBezTo>
                <a:cubicBezTo>
                  <a:pt x="8320526" y="14578762"/>
                  <a:pt x="8612626" y="14616862"/>
                  <a:pt x="8866626" y="14620037"/>
                </a:cubicBezTo>
                <a:cubicBezTo>
                  <a:pt x="9120626" y="14623212"/>
                  <a:pt x="9317476" y="14594637"/>
                  <a:pt x="9495276" y="14581937"/>
                </a:cubicBezTo>
                <a:cubicBezTo>
                  <a:pt x="9673076" y="14569237"/>
                  <a:pt x="9784201" y="14559712"/>
                  <a:pt x="9933426" y="14543837"/>
                </a:cubicBezTo>
                <a:cubicBezTo>
                  <a:pt x="10082651" y="14527962"/>
                  <a:pt x="10279501" y="14512087"/>
                  <a:pt x="10390626" y="14486687"/>
                </a:cubicBezTo>
                <a:cubicBezTo>
                  <a:pt x="10501751" y="14461287"/>
                  <a:pt x="10520801" y="14416837"/>
                  <a:pt x="10600176" y="14391437"/>
                </a:cubicBezTo>
                <a:cubicBezTo>
                  <a:pt x="10679551" y="14366037"/>
                  <a:pt x="10762101" y="14362862"/>
                  <a:pt x="10866876" y="14334287"/>
                </a:cubicBezTo>
                <a:cubicBezTo>
                  <a:pt x="10971651" y="14305712"/>
                  <a:pt x="11136751" y="14248562"/>
                  <a:pt x="11228826" y="14219987"/>
                </a:cubicBezTo>
                <a:cubicBezTo>
                  <a:pt x="11320901" y="14191412"/>
                  <a:pt x="11343126" y="14178712"/>
                  <a:pt x="11419326" y="14162837"/>
                </a:cubicBezTo>
                <a:cubicBezTo>
                  <a:pt x="11495526" y="14146962"/>
                  <a:pt x="11603476" y="14140612"/>
                  <a:pt x="11686026" y="14124737"/>
                </a:cubicBezTo>
                <a:cubicBezTo>
                  <a:pt x="11768576" y="14108862"/>
                  <a:pt x="11876526" y="14089812"/>
                  <a:pt x="11914626" y="14067587"/>
                </a:cubicBezTo>
                <a:cubicBezTo>
                  <a:pt x="11952726" y="14045362"/>
                  <a:pt x="11936851" y="14026312"/>
                  <a:pt x="11914626" y="13991387"/>
                </a:cubicBezTo>
                <a:cubicBezTo>
                  <a:pt x="11892401" y="13956462"/>
                  <a:pt x="11879701" y="13921537"/>
                  <a:pt x="11781276" y="13858037"/>
                </a:cubicBezTo>
                <a:cubicBezTo>
                  <a:pt x="11682851" y="13794537"/>
                  <a:pt x="11435201" y="13661187"/>
                  <a:pt x="11324076" y="13610387"/>
                </a:cubicBezTo>
                <a:cubicBezTo>
                  <a:pt x="11212951" y="13559587"/>
                  <a:pt x="11190726" y="13584987"/>
                  <a:pt x="11114526" y="13553237"/>
                </a:cubicBezTo>
                <a:cubicBezTo>
                  <a:pt x="11038326" y="13521487"/>
                  <a:pt x="10939901" y="13457987"/>
                  <a:pt x="10866876" y="13419887"/>
                </a:cubicBezTo>
                <a:cubicBezTo>
                  <a:pt x="10793851" y="13381787"/>
                  <a:pt x="10717651" y="13356387"/>
                  <a:pt x="10676376" y="13324637"/>
                </a:cubicBezTo>
                <a:cubicBezTo>
                  <a:pt x="10635101" y="13292887"/>
                  <a:pt x="10631926" y="13270662"/>
                  <a:pt x="10619226" y="13229387"/>
                </a:cubicBezTo>
                <a:cubicBezTo>
                  <a:pt x="10606526" y="13188112"/>
                  <a:pt x="10612876" y="13137312"/>
                  <a:pt x="10600176" y="13076987"/>
                </a:cubicBezTo>
                <a:cubicBezTo>
                  <a:pt x="10587476" y="13016662"/>
                  <a:pt x="10571601" y="12930937"/>
                  <a:pt x="10543026" y="12867437"/>
                </a:cubicBezTo>
                <a:cubicBezTo>
                  <a:pt x="10514451" y="12803937"/>
                  <a:pt x="10460476" y="12740437"/>
                  <a:pt x="10428726" y="12695987"/>
                </a:cubicBezTo>
                <a:cubicBezTo>
                  <a:pt x="10396976" y="12651537"/>
                  <a:pt x="10371576" y="12645187"/>
                  <a:pt x="10352526" y="12600737"/>
                </a:cubicBezTo>
                <a:cubicBezTo>
                  <a:pt x="10333476" y="12556287"/>
                  <a:pt x="10336651" y="12476912"/>
                  <a:pt x="10314426" y="12429287"/>
                </a:cubicBezTo>
                <a:cubicBezTo>
                  <a:pt x="10292201" y="12381662"/>
                  <a:pt x="10228701" y="12375312"/>
                  <a:pt x="10219176" y="12314987"/>
                </a:cubicBezTo>
                <a:cubicBezTo>
                  <a:pt x="10209651" y="12254662"/>
                  <a:pt x="10254101" y="12162587"/>
                  <a:pt x="10257276" y="12067337"/>
                </a:cubicBezTo>
                <a:cubicBezTo>
                  <a:pt x="10260451" y="11972087"/>
                  <a:pt x="10247751" y="11848262"/>
                  <a:pt x="10238226" y="11743487"/>
                </a:cubicBezTo>
                <a:cubicBezTo>
                  <a:pt x="10228701" y="11638712"/>
                  <a:pt x="10206476" y="11565687"/>
                  <a:pt x="10200126" y="11438687"/>
                </a:cubicBezTo>
                <a:cubicBezTo>
                  <a:pt x="10193776" y="11311687"/>
                  <a:pt x="10219176" y="11114837"/>
                  <a:pt x="10200126" y="10981487"/>
                </a:cubicBezTo>
                <a:cubicBezTo>
                  <a:pt x="10181076" y="10848137"/>
                  <a:pt x="10114401" y="10775112"/>
                  <a:pt x="10085826" y="10638587"/>
                </a:cubicBezTo>
                <a:cubicBezTo>
                  <a:pt x="10057251" y="10502062"/>
                  <a:pt x="10050901" y="10286162"/>
                  <a:pt x="10028676" y="10162337"/>
                </a:cubicBezTo>
                <a:cubicBezTo>
                  <a:pt x="10006451" y="10038512"/>
                  <a:pt x="9974701" y="9990887"/>
                  <a:pt x="9952476" y="9895637"/>
                </a:cubicBezTo>
                <a:cubicBezTo>
                  <a:pt x="9930251" y="9800387"/>
                  <a:pt x="9917551" y="9692437"/>
                  <a:pt x="9895326" y="9590837"/>
                </a:cubicBezTo>
                <a:cubicBezTo>
                  <a:pt x="9873101" y="9489237"/>
                  <a:pt x="9847701" y="9371762"/>
                  <a:pt x="9819126" y="9286037"/>
                </a:cubicBezTo>
                <a:cubicBezTo>
                  <a:pt x="9790551" y="9200312"/>
                  <a:pt x="9742926" y="9136812"/>
                  <a:pt x="9723876" y="9076487"/>
                </a:cubicBezTo>
                <a:cubicBezTo>
                  <a:pt x="9704826" y="9016162"/>
                  <a:pt x="9714351" y="8971712"/>
                  <a:pt x="9704826" y="8924087"/>
                </a:cubicBezTo>
                <a:cubicBezTo>
                  <a:pt x="9695301" y="8876462"/>
                  <a:pt x="9682601" y="8841537"/>
                  <a:pt x="9666726" y="8790737"/>
                </a:cubicBezTo>
                <a:cubicBezTo>
                  <a:pt x="9650851" y="8739937"/>
                  <a:pt x="9628626" y="8666912"/>
                  <a:pt x="9609576" y="8619287"/>
                </a:cubicBezTo>
                <a:cubicBezTo>
                  <a:pt x="9590526" y="8571662"/>
                  <a:pt x="9552426" y="8552612"/>
                  <a:pt x="9552426" y="8504987"/>
                </a:cubicBezTo>
                <a:cubicBezTo>
                  <a:pt x="9552426" y="8457362"/>
                  <a:pt x="9587351" y="8393862"/>
                  <a:pt x="9609576" y="8333537"/>
                </a:cubicBezTo>
                <a:cubicBezTo>
                  <a:pt x="9631801" y="8273212"/>
                  <a:pt x="9666726" y="8203362"/>
                  <a:pt x="9685776" y="8143037"/>
                </a:cubicBezTo>
                <a:cubicBezTo>
                  <a:pt x="9704826" y="8082712"/>
                  <a:pt x="9714351" y="8057312"/>
                  <a:pt x="9723876" y="7971587"/>
                </a:cubicBezTo>
                <a:cubicBezTo>
                  <a:pt x="9733401" y="7885862"/>
                  <a:pt x="9742926" y="7727112"/>
                  <a:pt x="9742926" y="7628687"/>
                </a:cubicBezTo>
                <a:cubicBezTo>
                  <a:pt x="9742926" y="7530262"/>
                  <a:pt x="9727051" y="7476287"/>
                  <a:pt x="9723876" y="7381037"/>
                </a:cubicBezTo>
                <a:cubicBezTo>
                  <a:pt x="9720701" y="7285787"/>
                  <a:pt x="9723876" y="7057187"/>
                  <a:pt x="9723876" y="7057187"/>
                </a:cubicBezTo>
                <a:cubicBezTo>
                  <a:pt x="9723876" y="6955587"/>
                  <a:pt x="9717526" y="6866687"/>
                  <a:pt x="9723876" y="6771437"/>
                </a:cubicBezTo>
                <a:cubicBezTo>
                  <a:pt x="9730226" y="6676187"/>
                  <a:pt x="9746101" y="6580937"/>
                  <a:pt x="9761976" y="6485687"/>
                </a:cubicBezTo>
                <a:cubicBezTo>
                  <a:pt x="9777851" y="6390437"/>
                  <a:pt x="9809601" y="6304712"/>
                  <a:pt x="9819126" y="6199937"/>
                </a:cubicBezTo>
                <a:cubicBezTo>
                  <a:pt x="9828651" y="6095162"/>
                  <a:pt x="9819126" y="5857037"/>
                  <a:pt x="9819126" y="5857037"/>
                </a:cubicBezTo>
                <a:cubicBezTo>
                  <a:pt x="9819126" y="5710987"/>
                  <a:pt x="9822301" y="5472862"/>
                  <a:pt x="9819126" y="5323637"/>
                </a:cubicBezTo>
                <a:cubicBezTo>
                  <a:pt x="9815951" y="5174412"/>
                  <a:pt x="9809601" y="5088687"/>
                  <a:pt x="9800076" y="4961687"/>
                </a:cubicBezTo>
                <a:cubicBezTo>
                  <a:pt x="9790551" y="4834687"/>
                  <a:pt x="9784201" y="4682287"/>
                  <a:pt x="9761976" y="4561637"/>
                </a:cubicBezTo>
                <a:cubicBezTo>
                  <a:pt x="9739751" y="4440987"/>
                  <a:pt x="9714351" y="4345737"/>
                  <a:pt x="9666726" y="4237787"/>
                </a:cubicBezTo>
                <a:cubicBezTo>
                  <a:pt x="9619101" y="4129837"/>
                  <a:pt x="9536551" y="3996487"/>
                  <a:pt x="9476226" y="3913937"/>
                </a:cubicBezTo>
                <a:cubicBezTo>
                  <a:pt x="9415901" y="3831387"/>
                  <a:pt x="9368276" y="3812337"/>
                  <a:pt x="9304776" y="3742487"/>
                </a:cubicBezTo>
                <a:cubicBezTo>
                  <a:pt x="9241276" y="3672637"/>
                  <a:pt x="9158726" y="3564687"/>
                  <a:pt x="9095226" y="3494837"/>
                </a:cubicBezTo>
                <a:cubicBezTo>
                  <a:pt x="9031726" y="3424987"/>
                  <a:pt x="8996801" y="3386887"/>
                  <a:pt x="8923776" y="3323387"/>
                </a:cubicBezTo>
                <a:cubicBezTo>
                  <a:pt x="8850751" y="3259887"/>
                  <a:pt x="8739626" y="3174162"/>
                  <a:pt x="8657076" y="3113837"/>
                </a:cubicBezTo>
                <a:cubicBezTo>
                  <a:pt x="8574526" y="3053512"/>
                  <a:pt x="8530076" y="3031287"/>
                  <a:pt x="8428476" y="2961437"/>
                </a:cubicBezTo>
                <a:cubicBezTo>
                  <a:pt x="8326876" y="2891587"/>
                  <a:pt x="8149076" y="2767762"/>
                  <a:pt x="8047476" y="2694737"/>
                </a:cubicBezTo>
                <a:cubicBezTo>
                  <a:pt x="7945876" y="2621712"/>
                  <a:pt x="7910951" y="2570912"/>
                  <a:pt x="7818876" y="2523287"/>
                </a:cubicBezTo>
                <a:cubicBezTo>
                  <a:pt x="7726801" y="2475662"/>
                  <a:pt x="7495026" y="2408987"/>
                  <a:pt x="7495026" y="2408987"/>
                </a:cubicBezTo>
                <a:cubicBezTo>
                  <a:pt x="7396601" y="2374062"/>
                  <a:pt x="7348976" y="2364537"/>
                  <a:pt x="7228326" y="2313737"/>
                </a:cubicBezTo>
                <a:cubicBezTo>
                  <a:pt x="7107676" y="2262937"/>
                  <a:pt x="6914001" y="2154987"/>
                  <a:pt x="6771126" y="2104187"/>
                </a:cubicBezTo>
                <a:cubicBezTo>
                  <a:pt x="6628251" y="2053387"/>
                  <a:pt x="6479026" y="2037512"/>
                  <a:pt x="6371076" y="2008937"/>
                </a:cubicBezTo>
                <a:cubicBezTo>
                  <a:pt x="6263126" y="1980362"/>
                  <a:pt x="6202801" y="1954962"/>
                  <a:pt x="6123426" y="1932737"/>
                </a:cubicBezTo>
                <a:cubicBezTo>
                  <a:pt x="6044051" y="1910512"/>
                  <a:pt x="5783701" y="1942262"/>
                  <a:pt x="5856726" y="1875587"/>
                </a:cubicBez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22" name="Ovál 21"/>
          <p:cNvSpPr/>
          <p:nvPr/>
        </p:nvSpPr>
        <p:spPr>
          <a:xfrm>
            <a:off x="3671280" y="922458"/>
            <a:ext cx="5317813" cy="245745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B0C84F3-1BE4-4904-A058-A44801FF5F6B}"/>
              </a:ext>
            </a:extLst>
          </p:cNvPr>
          <p:cNvSpPr txBox="1"/>
          <p:nvPr/>
        </p:nvSpPr>
        <p:spPr>
          <a:xfrm>
            <a:off x="-81760" y="3005912"/>
            <a:ext cx="906562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cs-CZ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Ke svozu přistavujte</a:t>
            </a:r>
            <a:br>
              <a:rPr lang="cs-CZ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pouze plnou nádobu dále netříditelného odpadu.</a:t>
            </a:r>
          </a:p>
        </p:txBody>
      </p:sp>
      <p:pic>
        <p:nvPicPr>
          <p:cNvPr id="17" name="Picture 2" descr="C:\Users\ISNO Vůdce\Desktop\BK.png">
            <a:extLst>
              <a:ext uri="{FF2B5EF4-FFF2-40B4-BE49-F238E27FC236}">
                <a16:creationId xmlns:a16="http://schemas.microsoft.com/office/drawing/2014/main" id="{90FBD247-5194-424F-A736-24C7C3D33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9" y="1522226"/>
            <a:ext cx="1697202" cy="17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92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4626368" y="2393678"/>
            <a:ext cx="40462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EKO </a:t>
            </a:r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body </a:t>
            </a:r>
            <a:b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za eko nakupování</a:t>
            </a:r>
            <a:endParaRPr lang="cs-CZ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2" name="Picture 2" descr="C:\Users\ISNO Vůdce\Desktop\B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25" y="2475321"/>
            <a:ext cx="3392488" cy="349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0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46" y="1514098"/>
            <a:ext cx="7037908" cy="428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4533900" y="934630"/>
            <a:ext cx="42157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Cílem není motivace k bezobalovému nákupování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10634" y="4004855"/>
            <a:ext cx="4910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1. Ocenit ty, co </a:t>
            </a:r>
            <a:br>
              <a:rPr lang="cs-CZ" sz="36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36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	si to zaslouží. </a:t>
            </a:r>
            <a:br>
              <a:rPr lang="cs-CZ" sz="36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36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2. Podporovat </a:t>
            </a:r>
            <a:br>
              <a:rPr lang="cs-CZ" sz="36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36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	princip prevence.</a:t>
            </a:r>
          </a:p>
        </p:txBody>
      </p:sp>
      <p:pic>
        <p:nvPicPr>
          <p:cNvPr id="16" name="Obrázek 15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5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Picture 2" descr="C:\Users\ISNO Vůdce\Desktop\B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9" y="2156773"/>
            <a:ext cx="3251862" cy="334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785375" y="2252015"/>
            <a:ext cx="5353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Nákup 500 Kč = 1 EB</a:t>
            </a:r>
          </a:p>
          <a:p>
            <a:pPr algn="ctr"/>
            <a:endParaRPr lang="cs-CZ" sz="400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cs-CZ" sz="40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Max 18 EB / osoba</a:t>
            </a:r>
          </a:p>
        </p:txBody>
      </p:sp>
      <p:pic>
        <p:nvPicPr>
          <p:cNvPr id="18" name="Obrázek 17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3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4394200" y="2315152"/>
            <a:ext cx="40462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EKO </a:t>
            </a:r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body </a:t>
            </a:r>
            <a:b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za </a:t>
            </a:r>
          </a:p>
          <a:p>
            <a:pPr algn="ctr"/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zájem</a:t>
            </a:r>
            <a:endParaRPr lang="cs-CZ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9" name="Picture 2" descr="C:\Users\ISNO Vůdce\Desktop\B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84" y="2478314"/>
            <a:ext cx="284480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3990531" y="2541154"/>
            <a:ext cx="46454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Max 6 EB/osoba</a:t>
            </a:r>
          </a:p>
          <a:p>
            <a:pPr algn="ctr"/>
            <a:endParaRPr lang="cs-CZ" sz="440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cs-CZ" sz="4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1,5 EB/čtvrtletí</a:t>
            </a:r>
            <a:endParaRPr lang="cs-CZ" sz="4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9" name="Picture 2" descr="C:\Users\ISNO Vůdce\Desktop\B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62" y="2523795"/>
            <a:ext cx="284480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1011971" y="1448783"/>
            <a:ext cx="72287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Kdo se zajímá, </a:t>
            </a:r>
            <a:br>
              <a:rPr lang="cs-CZ" sz="48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48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má parádní výsledky.</a:t>
            </a:r>
            <a:br>
              <a:rPr lang="cs-CZ" sz="48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endParaRPr lang="cs-CZ" sz="480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cs-CZ" sz="48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Kdo se zajímá, </a:t>
            </a:r>
            <a:br>
              <a:rPr lang="cs-CZ" sz="48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48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snižuje administrativní náročnost.</a:t>
            </a:r>
          </a:p>
        </p:txBody>
      </p:sp>
      <p:pic>
        <p:nvPicPr>
          <p:cNvPr id="11" name="Obrázek 10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164671"/>
            <a:ext cx="85534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5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véPole 19">
            <a:extLst>
              <a:ext uri="{FF2B5EF4-FFF2-40B4-BE49-F238E27FC236}">
                <a16:creationId xmlns:a16="http://schemas.microsoft.com/office/drawing/2014/main" id="{ABBC3B85-5F04-4094-88A6-B6E08F13FD7D}"/>
              </a:ext>
            </a:extLst>
          </p:cNvPr>
          <p:cNvSpPr txBox="1"/>
          <p:nvPr/>
        </p:nvSpPr>
        <p:spPr>
          <a:xfrm>
            <a:off x="2047595" y="2882393"/>
            <a:ext cx="5157545" cy="15696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9600">
                <a:solidFill>
                  <a:schemeClr val="bg1"/>
                </a:solidFill>
                <a:latin typeface="Impact" panose="020B0806030902050204" pitchFamily="34" charset="0"/>
              </a:rPr>
              <a:t>Dotazy</a:t>
            </a:r>
            <a:endParaRPr lang="cs-CZ" sz="9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20625" cy="770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64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4235472" y="1889404"/>
            <a:ext cx="4283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EKO </a:t>
            </a:r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body </a:t>
            </a:r>
            <a:b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za </a:t>
            </a:r>
            <a:b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54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třídění odpadů</a:t>
            </a:r>
            <a:endParaRPr lang="cs-CZ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8" name="Obrázek 17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4EB6CAD-1E35-4B97-A6CD-18B8778F3C3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57" y="2318311"/>
            <a:ext cx="3528178" cy="3168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18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4920"/>
            <a:ext cx="10149708" cy="481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83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0"/>
            <a:ext cx="7486650" cy="701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95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Šipka doprava 3"/>
          <p:cNvSpPr/>
          <p:nvPr/>
        </p:nvSpPr>
        <p:spPr>
          <a:xfrm>
            <a:off x="3022538" y="3790950"/>
            <a:ext cx="2975750" cy="73761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sp>
        <p:nvSpPr>
          <p:cNvPr id="2" name="Zaoblený obdélník 1"/>
          <p:cNvSpPr/>
          <p:nvPr/>
        </p:nvSpPr>
        <p:spPr>
          <a:xfrm>
            <a:off x="488887" y="2238375"/>
            <a:ext cx="2533651" cy="31051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/>
              <a:t>Eko body </a:t>
            </a:r>
            <a:br>
              <a:rPr lang="cs-CZ" sz="4400" b="1"/>
            </a:br>
            <a:r>
              <a:rPr lang="cs-CZ" sz="4400" b="1"/>
              <a:t>za rok 2022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6176150" y="2238375"/>
            <a:ext cx="2533651" cy="310515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/>
              <a:t>Sleva </a:t>
            </a:r>
            <a:br>
              <a:rPr lang="cs-CZ" sz="4400" b="1"/>
            </a:br>
            <a:r>
              <a:rPr lang="cs-CZ" sz="4400" b="1"/>
              <a:t>na </a:t>
            </a:r>
            <a:br>
              <a:rPr lang="cs-CZ" sz="4400" b="1"/>
            </a:br>
            <a:r>
              <a:rPr lang="cs-CZ" sz="4400" b="1"/>
              <a:t>rok </a:t>
            </a:r>
            <a:br>
              <a:rPr lang="cs-CZ" sz="4400" b="1"/>
            </a:br>
            <a:r>
              <a:rPr lang="cs-CZ" sz="4400" b="1"/>
              <a:t>2023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3295310" y="2771776"/>
            <a:ext cx="2533651" cy="8001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/>
              <a:t>Zastupitelstvo</a:t>
            </a:r>
          </a:p>
        </p:txBody>
      </p:sp>
    </p:spTree>
    <p:extLst>
      <p:ext uri="{BB962C8B-B14F-4D97-AF65-F5344CB8AC3E}">
        <p14:creationId xmlns:p14="http://schemas.microsoft.com/office/powerpoint/2010/main" val="346436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2" y="1522263"/>
            <a:ext cx="9089658" cy="453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s://webmiumeshopblob.azureedge.net/eshops/3067/product-primary/88439525-d412-47c0-9466-e920cdd1b288_lr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67" y="2203702"/>
            <a:ext cx="1070177" cy="107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867400" y="2352863"/>
            <a:ext cx="2286000" cy="7718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/>
              <a:t>Nízké stropy</a:t>
            </a:r>
            <a:br>
              <a:rPr lang="cs-CZ" sz="2400" b="1"/>
            </a:br>
            <a:r>
              <a:rPr lang="cs-CZ" sz="2400" b="1"/>
              <a:t>Vyšší poplatek</a:t>
            </a:r>
          </a:p>
        </p:txBody>
      </p:sp>
      <p:pic>
        <p:nvPicPr>
          <p:cNvPr id="12" name="Obrázek 11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3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DCFE964-0513-2197-8DDB-1477CE8CA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5" y="2992680"/>
            <a:ext cx="3861752" cy="24692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877D371-ACB5-BCA2-E1FF-E7BEE6C9F4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568" y="1540367"/>
            <a:ext cx="3902827" cy="25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BBC3B85-5F04-4094-88A6-B6E08F13FD7D}"/>
              </a:ext>
            </a:extLst>
          </p:cNvPr>
          <p:cNvSpPr txBox="1"/>
          <p:nvPr/>
        </p:nvSpPr>
        <p:spPr>
          <a:xfrm>
            <a:off x="193404" y="849727"/>
            <a:ext cx="8943702" cy="5489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Cílem </a:t>
            </a:r>
            <a:br>
              <a:rPr lang="cs-CZ" sz="3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3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motivačního a evidenčního systému je:</a:t>
            </a:r>
            <a:br>
              <a:rPr lang="cs-CZ" sz="3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 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šetřit peníze za dopravu,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šetřit peníze za likvidaci odpadů,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zvýšit obci příspěvky za třídění odpadů,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dát lidem možnost ovlivnit výši </a:t>
            </a:r>
            <a:br>
              <a:rPr lang="cs-CZ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</a:br>
            <a:r>
              <a:rPr lang="cs-CZ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své platby za odpady formou slevy.</a:t>
            </a:r>
          </a:p>
        </p:txBody>
      </p:sp>
      <p:pic>
        <p:nvPicPr>
          <p:cNvPr id="12" name="Obrázek 11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7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4EB6CAD-1E35-4B97-A6CD-18B8778F3C3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97" y="824333"/>
            <a:ext cx="1874503" cy="14200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ál 11" descr="plast uvazek malý"/>
          <p:cNvSpPr>
            <a:spLocks noChangeArrowheads="1"/>
          </p:cNvSpPr>
          <p:nvPr/>
        </p:nvSpPr>
        <p:spPr bwMode="auto">
          <a:xfrm>
            <a:off x="648677" y="1664229"/>
            <a:ext cx="2309300" cy="2152171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50800">
            <a:solidFill>
              <a:schemeClr val="accent1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3210429" y="1933512"/>
            <a:ext cx="4301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>
                <a:solidFill>
                  <a:schemeClr val="accent1"/>
                </a:solidFill>
                <a:latin typeface="FUTURA BOLD"/>
              </a:rPr>
              <a:t>ADRESNOST</a:t>
            </a:r>
            <a:br>
              <a:rPr lang="cs-CZ" sz="4400" b="1">
                <a:solidFill>
                  <a:schemeClr val="accent1"/>
                </a:solidFill>
                <a:latin typeface="FUTURA BOLD"/>
              </a:rPr>
            </a:br>
            <a:r>
              <a:rPr lang="cs-CZ" sz="4400" b="1">
                <a:solidFill>
                  <a:schemeClr val="accent1"/>
                </a:solidFill>
                <a:latin typeface="FUTURA BOLD"/>
              </a:rPr>
              <a:t>max 12 EB/os.</a:t>
            </a:r>
            <a:endParaRPr lang="cs-CZ" sz="4400" b="1" dirty="0">
              <a:solidFill>
                <a:schemeClr val="accent1"/>
              </a:solidFill>
              <a:latin typeface="FUTURA BOLD"/>
            </a:endParaRPr>
          </a:p>
        </p:txBody>
      </p:sp>
      <p:sp>
        <p:nvSpPr>
          <p:cNvPr id="17" name="Ovál 16" descr="plast uvazek malý"/>
          <p:cNvSpPr>
            <a:spLocks noChangeArrowheads="1"/>
          </p:cNvSpPr>
          <p:nvPr/>
        </p:nvSpPr>
        <p:spPr bwMode="auto">
          <a:xfrm>
            <a:off x="1873666" y="3886738"/>
            <a:ext cx="2309300" cy="2152171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50800">
            <a:solidFill>
              <a:srgbClr val="7030A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cs-CZ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4472983" y="4127892"/>
            <a:ext cx="42568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>
                <a:solidFill>
                  <a:srgbClr val="7030A0"/>
                </a:solidFill>
                <a:latin typeface="FUTURA BOLD"/>
              </a:rPr>
              <a:t>PROSTOR</a:t>
            </a:r>
            <a:br>
              <a:rPr lang="cs-CZ" sz="4400" b="1">
                <a:solidFill>
                  <a:srgbClr val="7030A0"/>
                </a:solidFill>
                <a:latin typeface="FUTURA BOLD"/>
              </a:rPr>
            </a:br>
            <a:r>
              <a:rPr lang="cs-CZ" sz="4400" b="1">
                <a:solidFill>
                  <a:srgbClr val="7030A0"/>
                </a:solidFill>
                <a:latin typeface="FUTURA BOLD"/>
              </a:rPr>
              <a:t>max 12 EB/os.</a:t>
            </a:r>
            <a:endParaRPr lang="cs-CZ" sz="4400" b="1" dirty="0">
              <a:solidFill>
                <a:srgbClr val="7030A0"/>
              </a:solidFill>
              <a:latin typeface="FUTURA BOLD"/>
            </a:endParaRPr>
          </a:p>
        </p:txBody>
      </p:sp>
    </p:spTree>
    <p:extLst>
      <p:ext uri="{BB962C8B-B14F-4D97-AF65-F5344CB8AC3E}">
        <p14:creationId xmlns:p14="http://schemas.microsoft.com/office/powerpoint/2010/main" val="25212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0194721-763B-4A94-AF25-CD184BBCD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1054"/>
            <a:ext cx="9144000" cy="280589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A4EB6CAD-1E35-4B97-A6CD-18B8778F3C3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04" y="510712"/>
            <a:ext cx="1335525" cy="116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812599" y="2157726"/>
            <a:ext cx="1100275" cy="642257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7967299" y="2170427"/>
            <a:ext cx="1100275" cy="620486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972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705A02-FCB4-4241-8564-4287F9F95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9394" y="5889071"/>
            <a:ext cx="9571525" cy="1040233"/>
          </a:xfrm>
          <a:prstGeom prst="rect">
            <a:avLst/>
          </a:prstGeom>
          <a:noFill/>
        </p:spPr>
      </p:pic>
      <p:sp>
        <p:nvSpPr>
          <p:cNvPr id="3" name="Volný tvar 2"/>
          <p:cNvSpPr/>
          <p:nvPr/>
        </p:nvSpPr>
        <p:spPr>
          <a:xfrm>
            <a:off x="-76200" y="-15240"/>
            <a:ext cx="9220200" cy="1280160"/>
          </a:xfrm>
          <a:custGeom>
            <a:avLst/>
            <a:gdLst>
              <a:gd name="connsiteX0" fmla="*/ 0 w 9151620"/>
              <a:gd name="connsiteY0" fmla="*/ 0 h 1066800"/>
              <a:gd name="connsiteX1" fmla="*/ 15240 w 9151620"/>
              <a:gd name="connsiteY1" fmla="*/ 1066800 h 1066800"/>
              <a:gd name="connsiteX2" fmla="*/ 9151620 w 9151620"/>
              <a:gd name="connsiteY2" fmla="*/ 7620 h 1066800"/>
              <a:gd name="connsiteX3" fmla="*/ 0 w 9151620"/>
              <a:gd name="connsiteY3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1620" h="1066800">
                <a:moveTo>
                  <a:pt x="0" y="0"/>
                </a:moveTo>
                <a:lnTo>
                  <a:pt x="15240" y="1066800"/>
                </a:lnTo>
                <a:lnTo>
                  <a:pt x="91516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C800"/>
          </a:solidFill>
          <a:ln>
            <a:solidFill>
              <a:srgbClr val="9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60601" y="-15240"/>
            <a:ext cx="6583399" cy="922020"/>
          </a:xfrm>
          <a:custGeom>
            <a:avLst/>
            <a:gdLst>
              <a:gd name="connsiteX0" fmla="*/ 6545580 w 6553200"/>
              <a:gd name="connsiteY0" fmla="*/ 922020 h 922020"/>
              <a:gd name="connsiteX1" fmla="*/ 6553200 w 6553200"/>
              <a:gd name="connsiteY1" fmla="*/ 15240 h 922020"/>
              <a:gd name="connsiteX2" fmla="*/ 0 w 6553200"/>
              <a:gd name="connsiteY2" fmla="*/ 0 h 922020"/>
              <a:gd name="connsiteX3" fmla="*/ 6545580 w 6553200"/>
              <a:gd name="connsiteY3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922020">
                <a:moveTo>
                  <a:pt x="6545580" y="922020"/>
                </a:moveTo>
                <a:lnTo>
                  <a:pt x="6553200" y="15240"/>
                </a:lnTo>
                <a:lnTo>
                  <a:pt x="0" y="0"/>
                </a:lnTo>
                <a:lnTo>
                  <a:pt x="6545580" y="92202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366457" y="-15240"/>
            <a:ext cx="4244340" cy="754380"/>
          </a:xfrm>
          <a:custGeom>
            <a:avLst/>
            <a:gdLst>
              <a:gd name="connsiteX0" fmla="*/ 7620 w 4183380"/>
              <a:gd name="connsiteY0" fmla="*/ 388620 h 754380"/>
              <a:gd name="connsiteX1" fmla="*/ 2903220 w 4183380"/>
              <a:gd name="connsiteY1" fmla="*/ 0 h 754380"/>
              <a:gd name="connsiteX2" fmla="*/ 4183380 w 4183380"/>
              <a:gd name="connsiteY2" fmla="*/ 175260 h 754380"/>
              <a:gd name="connsiteX3" fmla="*/ 0 w 4183380"/>
              <a:gd name="connsiteY3" fmla="*/ 754380 h 754380"/>
              <a:gd name="connsiteX4" fmla="*/ 7620 w 4183380"/>
              <a:gd name="connsiteY4" fmla="*/ 388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380" h="754380">
                <a:moveTo>
                  <a:pt x="7620" y="388620"/>
                </a:moveTo>
                <a:lnTo>
                  <a:pt x="2903220" y="0"/>
                </a:lnTo>
                <a:lnTo>
                  <a:pt x="4183380" y="175260"/>
                </a:lnTo>
                <a:lnTo>
                  <a:pt x="0" y="754380"/>
                </a:lnTo>
                <a:lnTo>
                  <a:pt x="7620" y="38862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67400" y="0"/>
            <a:ext cx="3289300" cy="908050"/>
          </a:xfrm>
          <a:custGeom>
            <a:avLst/>
            <a:gdLst>
              <a:gd name="connsiteX0" fmla="*/ 3276600 w 3289300"/>
              <a:gd name="connsiteY0" fmla="*/ 908050 h 908050"/>
              <a:gd name="connsiteX1" fmla="*/ 3289300 w 3289300"/>
              <a:gd name="connsiteY1" fmla="*/ 0 h 908050"/>
              <a:gd name="connsiteX2" fmla="*/ 0 w 3289300"/>
              <a:gd name="connsiteY2" fmla="*/ 457200 h 908050"/>
              <a:gd name="connsiteX3" fmla="*/ 3276600 w 3289300"/>
              <a:gd name="connsiteY3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908050">
                <a:moveTo>
                  <a:pt x="3276600" y="908050"/>
                </a:moveTo>
                <a:lnTo>
                  <a:pt x="3289300" y="0"/>
                </a:lnTo>
                <a:lnTo>
                  <a:pt x="0" y="457200"/>
                </a:lnTo>
                <a:lnTo>
                  <a:pt x="3276600" y="908050"/>
                </a:lnTo>
                <a:close/>
              </a:path>
            </a:pathLst>
          </a:custGeom>
          <a:solidFill>
            <a:srgbClr val="ACCA3E"/>
          </a:solidFill>
          <a:ln>
            <a:solidFill>
              <a:srgbClr val="ACC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21113012">
            <a:off x="-353479" y="666337"/>
            <a:ext cx="10332094" cy="533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 descr="Obsah obrázku objekt&#10;&#10;Popis byl vytvořen automaticky">
            <a:extLst>
              <a:ext uri="{FF2B5EF4-FFF2-40B4-BE49-F238E27FC236}">
                <a16:creationId xmlns:a16="http://schemas.microsoft.com/office/drawing/2014/main" id="{8D1EE125-D585-4116-BCB6-C30E0FB2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704">
            <a:off x="483286" y="210573"/>
            <a:ext cx="1746241" cy="29767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4EB6CAD-1E35-4B97-A6CD-18B8778F3C3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97" y="824333"/>
            <a:ext cx="1874503" cy="14200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ál 11" descr="plast uvazek malý"/>
          <p:cNvSpPr>
            <a:spLocks noChangeArrowheads="1"/>
          </p:cNvSpPr>
          <p:nvPr/>
        </p:nvSpPr>
        <p:spPr bwMode="auto">
          <a:xfrm>
            <a:off x="1154837" y="2823842"/>
            <a:ext cx="2309300" cy="2152171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50800">
            <a:solidFill>
              <a:schemeClr val="accent1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B1754BC-D3FD-495F-A921-E3BF7748B799}"/>
              </a:ext>
            </a:extLst>
          </p:cNvPr>
          <p:cNvSpPr txBox="1"/>
          <p:nvPr/>
        </p:nvSpPr>
        <p:spPr>
          <a:xfrm>
            <a:off x="3716589" y="3093125"/>
            <a:ext cx="4301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>
                <a:solidFill>
                  <a:schemeClr val="accent1"/>
                </a:solidFill>
                <a:latin typeface="FUTURA BOLD"/>
              </a:rPr>
              <a:t>ADRESNOST</a:t>
            </a:r>
            <a:br>
              <a:rPr lang="cs-CZ" sz="4400" b="1">
                <a:solidFill>
                  <a:schemeClr val="accent1"/>
                </a:solidFill>
                <a:latin typeface="FUTURA BOLD"/>
              </a:rPr>
            </a:br>
            <a:r>
              <a:rPr lang="cs-CZ" sz="4400" b="1">
                <a:solidFill>
                  <a:schemeClr val="accent1"/>
                </a:solidFill>
                <a:latin typeface="FUTURA BOLD"/>
              </a:rPr>
              <a:t>max 12 EB/os.</a:t>
            </a:r>
            <a:endParaRPr lang="cs-CZ" sz="4400" b="1" dirty="0">
              <a:solidFill>
                <a:schemeClr val="accent1"/>
              </a:solidFill>
              <a:latin typeface="FUTURA BOLD"/>
            </a:endParaRPr>
          </a:p>
        </p:txBody>
      </p:sp>
    </p:spTree>
    <p:extLst>
      <p:ext uri="{BB962C8B-B14F-4D97-AF65-F5344CB8AC3E}">
        <p14:creationId xmlns:p14="http://schemas.microsoft.com/office/powerpoint/2010/main" val="179396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28737</TotalTime>
  <Words>662</Words>
  <Application>Microsoft Office PowerPoint</Application>
  <PresentationFormat>Předvádění na obrazovce (4:3)</PresentationFormat>
  <Paragraphs>93</Paragraphs>
  <Slides>65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65</vt:i4>
      </vt:variant>
    </vt:vector>
  </HeadingPairs>
  <TitlesOfParts>
    <vt:vector size="72" baseType="lpstr">
      <vt:lpstr>Arial</vt:lpstr>
      <vt:lpstr>Calibri</vt:lpstr>
      <vt:lpstr>Calibri Light</vt:lpstr>
      <vt:lpstr>FUTURA BOLD</vt:lpstr>
      <vt:lpstr>Impact</vt:lpstr>
      <vt:lpstr>Motiv Office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Kryštof Bambušek</dc:creator>
  <cp:lastModifiedBy>Radek Staňka</cp:lastModifiedBy>
  <cp:revision>944</cp:revision>
  <dcterms:created xsi:type="dcterms:W3CDTF">2019-06-03T10:18:51Z</dcterms:created>
  <dcterms:modified xsi:type="dcterms:W3CDTF">2022-10-11T08:58:55Z</dcterms:modified>
</cp:coreProperties>
</file>